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75" r:id="rId4"/>
    <p:sldId id="277" r:id="rId5"/>
    <p:sldId id="279" r:id="rId6"/>
    <p:sldId id="280" r:id="rId7"/>
    <p:sldId id="281" r:id="rId8"/>
    <p:sldId id="286" r:id="rId9"/>
    <p:sldId id="292" r:id="rId10"/>
    <p:sldId id="287" r:id="rId11"/>
    <p:sldId id="285" r:id="rId12"/>
    <p:sldId id="295" r:id="rId13"/>
    <p:sldId id="288" r:id="rId14"/>
    <p:sldId id="291" r:id="rId15"/>
    <p:sldId id="290" r:id="rId16"/>
    <p:sldId id="29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E2D"/>
    <a:srgbClr val="FB7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28DAAF-3A59-42B3-8C74-0904E80036B2}" v="92" dt="2025-11-10T18:34:22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12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Sheesley" userId="ea5f48a5-170a-4377-afdf-518c32b2da08" providerId="ADAL" clId="{9716579E-26B0-4CC6-9B1D-6C05D9D8B516}"/>
    <pc:docChg chg="undo redo custSel addSld delSld modSld sldOrd">
      <pc:chgData name="Robert Sheesley" userId="ea5f48a5-170a-4377-afdf-518c32b2da08" providerId="ADAL" clId="{9716579E-26B0-4CC6-9B1D-6C05D9D8B516}" dt="2025-11-10T18:46:20.145" v="2724" actId="20577"/>
      <pc:docMkLst>
        <pc:docMk/>
      </pc:docMkLst>
      <pc:sldChg chg="modSp mod">
        <pc:chgData name="Robert Sheesley" userId="ea5f48a5-170a-4377-afdf-518c32b2da08" providerId="ADAL" clId="{9716579E-26B0-4CC6-9B1D-6C05D9D8B516}" dt="2025-11-10T15:51:38.662" v="852" actId="27636"/>
        <pc:sldMkLst>
          <pc:docMk/>
          <pc:sldMk cId="580696450" sldId="260"/>
        </pc:sldMkLst>
        <pc:spChg chg="mod">
          <ac:chgData name="Robert Sheesley" userId="ea5f48a5-170a-4377-afdf-518c32b2da08" providerId="ADAL" clId="{9716579E-26B0-4CC6-9B1D-6C05D9D8B516}" dt="2025-11-10T15:51:38.662" v="852" actId="27636"/>
          <ac:spMkLst>
            <pc:docMk/>
            <pc:sldMk cId="580696450" sldId="260"/>
            <ac:spMk id="3" creationId="{702DEAD5-0C90-FC6D-2022-90AE1550061F}"/>
          </ac:spMkLst>
        </pc:spChg>
        <pc:spChg chg="mod">
          <ac:chgData name="Robert Sheesley" userId="ea5f48a5-170a-4377-afdf-518c32b2da08" providerId="ADAL" clId="{9716579E-26B0-4CC6-9B1D-6C05D9D8B516}" dt="2025-11-05T17:55:22.664" v="182" actId="6549"/>
          <ac:spMkLst>
            <pc:docMk/>
            <pc:sldMk cId="580696450" sldId="260"/>
            <ac:spMk id="4" creationId="{BADACFBC-7F0D-9FA0-79A4-136E41373F67}"/>
          </ac:spMkLst>
        </pc:spChg>
      </pc:sldChg>
      <pc:sldChg chg="modSp mod">
        <pc:chgData name="Robert Sheesley" userId="ea5f48a5-170a-4377-afdf-518c32b2da08" providerId="ADAL" clId="{9716579E-26B0-4CC6-9B1D-6C05D9D8B516}" dt="2025-11-05T18:11:18.222" v="223" actId="20577"/>
        <pc:sldMkLst>
          <pc:docMk/>
          <pc:sldMk cId="916091717" sldId="275"/>
        </pc:sldMkLst>
        <pc:spChg chg="mod">
          <ac:chgData name="Robert Sheesley" userId="ea5f48a5-170a-4377-afdf-518c32b2da08" providerId="ADAL" clId="{9716579E-26B0-4CC6-9B1D-6C05D9D8B516}" dt="2025-11-05T18:11:18.222" v="223" actId="20577"/>
          <ac:spMkLst>
            <pc:docMk/>
            <pc:sldMk cId="916091717" sldId="275"/>
            <ac:spMk id="5" creationId="{6130FF82-88D9-2A0D-E482-061A770F6A44}"/>
          </ac:spMkLst>
        </pc:spChg>
      </pc:sldChg>
      <pc:sldChg chg="modSp mod">
        <pc:chgData name="Robert Sheesley" userId="ea5f48a5-170a-4377-afdf-518c32b2da08" providerId="ADAL" clId="{9716579E-26B0-4CC6-9B1D-6C05D9D8B516}" dt="2025-11-10T18:38:26.109" v="2323" actId="20577"/>
        <pc:sldMkLst>
          <pc:docMk/>
          <pc:sldMk cId="3112229641" sldId="277"/>
        </pc:sldMkLst>
        <pc:spChg chg="mod">
          <ac:chgData name="Robert Sheesley" userId="ea5f48a5-170a-4377-afdf-518c32b2da08" providerId="ADAL" clId="{9716579E-26B0-4CC6-9B1D-6C05D9D8B516}" dt="2025-11-10T18:38:26.109" v="2323" actId="20577"/>
          <ac:spMkLst>
            <pc:docMk/>
            <pc:sldMk cId="3112229641" sldId="277"/>
            <ac:spMk id="4" creationId="{D2E008A4-018B-B2FF-67EB-631C27FA4534}"/>
          </ac:spMkLst>
        </pc:spChg>
        <pc:spChg chg="mod">
          <ac:chgData name="Robert Sheesley" userId="ea5f48a5-170a-4377-afdf-518c32b2da08" providerId="ADAL" clId="{9716579E-26B0-4CC6-9B1D-6C05D9D8B516}" dt="2025-11-05T18:14:11.028" v="246" actId="27636"/>
          <ac:spMkLst>
            <pc:docMk/>
            <pc:sldMk cId="3112229641" sldId="277"/>
            <ac:spMk id="5" creationId="{3792891F-8C40-2D22-1702-2AD6BC3EA3C1}"/>
          </ac:spMkLst>
        </pc:spChg>
      </pc:sldChg>
      <pc:sldChg chg="modSp mod">
        <pc:chgData name="Robert Sheesley" userId="ea5f48a5-170a-4377-afdf-518c32b2da08" providerId="ADAL" clId="{9716579E-26B0-4CC6-9B1D-6C05D9D8B516}" dt="2025-11-10T17:48:59.553" v="2013" actId="20577"/>
        <pc:sldMkLst>
          <pc:docMk/>
          <pc:sldMk cId="2241306770" sldId="279"/>
        </pc:sldMkLst>
        <pc:spChg chg="mod">
          <ac:chgData name="Robert Sheesley" userId="ea5f48a5-170a-4377-afdf-518c32b2da08" providerId="ADAL" clId="{9716579E-26B0-4CC6-9B1D-6C05D9D8B516}" dt="2025-11-10T17:48:59.553" v="2013" actId="20577"/>
          <ac:spMkLst>
            <pc:docMk/>
            <pc:sldMk cId="2241306770" sldId="279"/>
            <ac:spMk id="4" creationId="{79753746-6016-9DB7-B482-8F81D7C64B57}"/>
          </ac:spMkLst>
        </pc:spChg>
        <pc:spChg chg="mod">
          <ac:chgData name="Robert Sheesley" userId="ea5f48a5-170a-4377-afdf-518c32b2da08" providerId="ADAL" clId="{9716579E-26B0-4CC6-9B1D-6C05D9D8B516}" dt="2025-11-05T18:21:09.611" v="358" actId="27636"/>
          <ac:spMkLst>
            <pc:docMk/>
            <pc:sldMk cId="2241306770" sldId="279"/>
            <ac:spMk id="5" creationId="{728BD920-6B22-11F7-B1A9-6365B2FD99F3}"/>
          </ac:spMkLst>
        </pc:spChg>
      </pc:sldChg>
      <pc:sldChg chg="addSp delSp modSp mod">
        <pc:chgData name="Robert Sheesley" userId="ea5f48a5-170a-4377-afdf-518c32b2da08" providerId="ADAL" clId="{9716579E-26B0-4CC6-9B1D-6C05D9D8B516}" dt="2025-11-10T18:41:45.340" v="2516" actId="207"/>
        <pc:sldMkLst>
          <pc:docMk/>
          <pc:sldMk cId="502185654" sldId="280"/>
        </pc:sldMkLst>
        <pc:spChg chg="add del mod">
          <ac:chgData name="Robert Sheesley" userId="ea5f48a5-170a-4377-afdf-518c32b2da08" providerId="ADAL" clId="{9716579E-26B0-4CC6-9B1D-6C05D9D8B516}" dt="2025-11-10T18:36:52.228" v="2312" actId="478"/>
          <ac:spMkLst>
            <pc:docMk/>
            <pc:sldMk cId="502185654" sldId="280"/>
            <ac:spMk id="3" creationId="{3317F51B-ED55-0B4D-AAF7-B5436CF000E1}"/>
          </ac:spMkLst>
        </pc:spChg>
        <pc:spChg chg="mod">
          <ac:chgData name="Robert Sheesley" userId="ea5f48a5-170a-4377-afdf-518c32b2da08" providerId="ADAL" clId="{9716579E-26B0-4CC6-9B1D-6C05D9D8B516}" dt="2025-11-10T18:38:49.890" v="2325" actId="1076"/>
          <ac:spMkLst>
            <pc:docMk/>
            <pc:sldMk cId="502185654" sldId="280"/>
            <ac:spMk id="4" creationId="{3F6CC436-C5E3-B10A-1913-B372E92D7EA3}"/>
          </ac:spMkLst>
        </pc:spChg>
        <pc:spChg chg="del mod">
          <ac:chgData name="Robert Sheesley" userId="ea5f48a5-170a-4377-afdf-518c32b2da08" providerId="ADAL" clId="{9716579E-26B0-4CC6-9B1D-6C05D9D8B516}" dt="2025-11-10T18:30:41.891" v="2154" actId="21"/>
          <ac:spMkLst>
            <pc:docMk/>
            <pc:sldMk cId="502185654" sldId="280"/>
            <ac:spMk id="5" creationId="{2789A40D-2429-AC1E-068E-0850ABCD46EF}"/>
          </ac:spMkLst>
        </pc:spChg>
        <pc:spChg chg="add del mod">
          <ac:chgData name="Robert Sheesley" userId="ea5f48a5-170a-4377-afdf-518c32b2da08" providerId="ADAL" clId="{9716579E-26B0-4CC6-9B1D-6C05D9D8B516}" dt="2025-11-10T18:32:52.843" v="2180" actId="478"/>
          <ac:spMkLst>
            <pc:docMk/>
            <pc:sldMk cId="502185654" sldId="280"/>
            <ac:spMk id="6" creationId="{1ACFC3FB-AF68-CC2C-F352-273E5D99F54D}"/>
          </ac:spMkLst>
        </pc:spChg>
        <pc:spChg chg="add del mod">
          <ac:chgData name="Robert Sheesley" userId="ea5f48a5-170a-4377-afdf-518c32b2da08" providerId="ADAL" clId="{9716579E-26B0-4CC6-9B1D-6C05D9D8B516}" dt="2025-11-10T18:36:48.723" v="2311" actId="478"/>
          <ac:spMkLst>
            <pc:docMk/>
            <pc:sldMk cId="502185654" sldId="280"/>
            <ac:spMk id="7" creationId="{F3EB3907-0236-F7AD-5B52-A015FDA2B43C}"/>
          </ac:spMkLst>
        </pc:spChg>
        <pc:spChg chg="add mod">
          <ac:chgData name="Robert Sheesley" userId="ea5f48a5-170a-4377-afdf-518c32b2da08" providerId="ADAL" clId="{9716579E-26B0-4CC6-9B1D-6C05D9D8B516}" dt="2025-11-10T18:41:45.340" v="2516" actId="207"/>
          <ac:spMkLst>
            <pc:docMk/>
            <pc:sldMk cId="502185654" sldId="280"/>
            <ac:spMk id="8" creationId="{3910C9CD-9C30-8E99-2666-2F390013E244}"/>
          </ac:spMkLst>
        </pc:spChg>
      </pc:sldChg>
      <pc:sldChg chg="modSp mod">
        <pc:chgData name="Robert Sheesley" userId="ea5f48a5-170a-4377-afdf-518c32b2da08" providerId="ADAL" clId="{9716579E-26B0-4CC6-9B1D-6C05D9D8B516}" dt="2025-11-10T18:46:20.145" v="2724" actId="20577"/>
        <pc:sldMkLst>
          <pc:docMk/>
          <pc:sldMk cId="3171156242" sldId="281"/>
        </pc:sldMkLst>
        <pc:spChg chg="mod">
          <ac:chgData name="Robert Sheesley" userId="ea5f48a5-170a-4377-afdf-518c32b2da08" providerId="ADAL" clId="{9716579E-26B0-4CC6-9B1D-6C05D9D8B516}" dt="2025-11-10T18:46:20.145" v="2724" actId="20577"/>
          <ac:spMkLst>
            <pc:docMk/>
            <pc:sldMk cId="3171156242" sldId="281"/>
            <ac:spMk id="5" creationId="{63DB0BFA-A7AB-7363-97CC-464D42C42FBA}"/>
          </ac:spMkLst>
        </pc:spChg>
      </pc:sldChg>
      <pc:sldChg chg="modSp del mod">
        <pc:chgData name="Robert Sheesley" userId="ea5f48a5-170a-4377-afdf-518c32b2da08" providerId="ADAL" clId="{9716579E-26B0-4CC6-9B1D-6C05D9D8B516}" dt="2025-11-10T17:48:36.445" v="1990" actId="47"/>
        <pc:sldMkLst>
          <pc:docMk/>
          <pc:sldMk cId="708890994" sldId="284"/>
        </pc:sldMkLst>
      </pc:sldChg>
      <pc:sldChg chg="modSp add mod ord">
        <pc:chgData name="Robert Sheesley" userId="ea5f48a5-170a-4377-afdf-518c32b2da08" providerId="ADAL" clId="{9716579E-26B0-4CC6-9B1D-6C05D9D8B516}" dt="2025-11-10T16:37:59.297" v="1694"/>
        <pc:sldMkLst>
          <pc:docMk/>
          <pc:sldMk cId="2189521885" sldId="285"/>
        </pc:sldMkLst>
        <pc:spChg chg="mod">
          <ac:chgData name="Robert Sheesley" userId="ea5f48a5-170a-4377-afdf-518c32b2da08" providerId="ADAL" clId="{9716579E-26B0-4CC6-9B1D-6C05D9D8B516}" dt="2025-11-05T21:10:13.799" v="750" actId="20577"/>
          <ac:spMkLst>
            <pc:docMk/>
            <pc:sldMk cId="2189521885" sldId="285"/>
            <ac:spMk id="4" creationId="{4483D66E-DF3E-E37D-B26E-16957185ACAB}"/>
          </ac:spMkLst>
        </pc:spChg>
        <pc:spChg chg="mod">
          <ac:chgData name="Robert Sheesley" userId="ea5f48a5-170a-4377-afdf-518c32b2da08" providerId="ADAL" clId="{9716579E-26B0-4CC6-9B1D-6C05D9D8B516}" dt="2025-11-05T21:10:37.917" v="842" actId="20577"/>
          <ac:spMkLst>
            <pc:docMk/>
            <pc:sldMk cId="2189521885" sldId="285"/>
            <ac:spMk id="5" creationId="{6E0D6789-1633-F518-534D-51659C722AAD}"/>
          </ac:spMkLst>
        </pc:spChg>
      </pc:sldChg>
      <pc:sldChg chg="addSp delSp modSp add mod">
        <pc:chgData name="Robert Sheesley" userId="ea5f48a5-170a-4377-afdf-518c32b2da08" providerId="ADAL" clId="{9716579E-26B0-4CC6-9B1D-6C05D9D8B516}" dt="2025-11-10T17:43:13.430" v="1971" actId="208"/>
        <pc:sldMkLst>
          <pc:docMk/>
          <pc:sldMk cId="1777122133" sldId="286"/>
        </pc:sldMkLst>
        <pc:spChg chg="del mod">
          <ac:chgData name="Robert Sheesley" userId="ea5f48a5-170a-4377-afdf-518c32b2da08" providerId="ADAL" clId="{9716579E-26B0-4CC6-9B1D-6C05D9D8B516}" dt="2025-11-10T16:52:35.965" v="1820" actId="21"/>
          <ac:spMkLst>
            <pc:docMk/>
            <pc:sldMk cId="1777122133" sldId="286"/>
            <ac:spMk id="5" creationId="{C0F1841E-EA92-9618-FC5D-C984D5845CA1}"/>
          </ac:spMkLst>
        </pc:spChg>
        <pc:spChg chg="add mod">
          <ac:chgData name="Robert Sheesley" userId="ea5f48a5-170a-4377-afdf-518c32b2da08" providerId="ADAL" clId="{9716579E-26B0-4CC6-9B1D-6C05D9D8B516}" dt="2025-11-10T17:43:13.430" v="1971" actId="208"/>
          <ac:spMkLst>
            <pc:docMk/>
            <pc:sldMk cId="1777122133" sldId="286"/>
            <ac:spMk id="7" creationId="{873CA47E-0CCF-35BE-8098-E4DE4A46AAEB}"/>
          </ac:spMkLst>
        </pc:spChg>
        <pc:picChg chg="add del mod">
          <ac:chgData name="Robert Sheesley" userId="ea5f48a5-170a-4377-afdf-518c32b2da08" providerId="ADAL" clId="{9716579E-26B0-4CC6-9B1D-6C05D9D8B516}" dt="2025-11-10T15:52:12.775" v="855" actId="478"/>
          <ac:picMkLst>
            <pc:docMk/>
            <pc:sldMk cId="1777122133" sldId="286"/>
            <ac:picMk id="3" creationId="{DD213593-7754-24BF-2E2B-B83ADAA1E9E9}"/>
          </ac:picMkLst>
        </pc:picChg>
        <pc:picChg chg="add del mod">
          <ac:chgData name="Robert Sheesley" userId="ea5f48a5-170a-4377-afdf-518c32b2da08" providerId="ADAL" clId="{9716579E-26B0-4CC6-9B1D-6C05D9D8B516}" dt="2025-11-10T16:52:28.242" v="1819" actId="478"/>
          <ac:picMkLst>
            <pc:docMk/>
            <pc:sldMk cId="1777122133" sldId="286"/>
            <ac:picMk id="6" creationId="{995A6DA7-E51E-9359-A67F-FD4B32F78226}"/>
          </ac:picMkLst>
        </pc:picChg>
      </pc:sldChg>
      <pc:sldChg chg="addSp delSp modSp add mod">
        <pc:chgData name="Robert Sheesley" userId="ea5f48a5-170a-4377-afdf-518c32b2da08" providerId="ADAL" clId="{9716579E-26B0-4CC6-9B1D-6C05D9D8B516}" dt="2025-11-10T16:33:37.528" v="1692" actId="20577"/>
        <pc:sldMkLst>
          <pc:docMk/>
          <pc:sldMk cId="50712903" sldId="287"/>
        </pc:sldMkLst>
        <pc:spChg chg="mod">
          <ac:chgData name="Robert Sheesley" userId="ea5f48a5-170a-4377-afdf-518c32b2da08" providerId="ADAL" clId="{9716579E-26B0-4CC6-9B1D-6C05D9D8B516}" dt="2025-11-10T16:33:37.528" v="1692" actId="20577"/>
          <ac:spMkLst>
            <pc:docMk/>
            <pc:sldMk cId="50712903" sldId="287"/>
            <ac:spMk id="4" creationId="{972CC726-79A6-CB1C-92DC-7E465FE05933}"/>
          </ac:spMkLst>
        </pc:spChg>
        <pc:spChg chg="add mod">
          <ac:chgData name="Robert Sheesley" userId="ea5f48a5-170a-4377-afdf-518c32b2da08" providerId="ADAL" clId="{9716579E-26B0-4CC6-9B1D-6C05D9D8B516}" dt="2025-11-05T21:08:20.448" v="497" actId="207"/>
          <ac:spMkLst>
            <pc:docMk/>
            <pc:sldMk cId="50712903" sldId="287"/>
            <ac:spMk id="9" creationId="{B28150DF-FA8B-E26B-537B-DC1BB3FAC0BD}"/>
          </ac:spMkLst>
        </pc:spChg>
        <pc:picChg chg="add mod ord">
          <ac:chgData name="Robert Sheesley" userId="ea5f48a5-170a-4377-afdf-518c32b2da08" providerId="ADAL" clId="{9716579E-26B0-4CC6-9B1D-6C05D9D8B516}" dt="2025-11-05T21:08:05.143" v="495" actId="1076"/>
          <ac:picMkLst>
            <pc:docMk/>
            <pc:sldMk cId="50712903" sldId="287"/>
            <ac:picMk id="6" creationId="{E6AE78F1-19BE-4968-7C47-FE54AB77FC39}"/>
          </ac:picMkLst>
        </pc:picChg>
        <pc:picChg chg="add mod">
          <ac:chgData name="Robert Sheesley" userId="ea5f48a5-170a-4377-afdf-518c32b2da08" providerId="ADAL" clId="{9716579E-26B0-4CC6-9B1D-6C05D9D8B516}" dt="2025-11-05T21:07:49.930" v="493" actId="1076"/>
          <ac:picMkLst>
            <pc:docMk/>
            <pc:sldMk cId="50712903" sldId="287"/>
            <ac:picMk id="8" creationId="{1F88B00A-1804-414A-9F9B-DB194F150A97}"/>
          </ac:picMkLst>
        </pc:picChg>
      </pc:sldChg>
      <pc:sldChg chg="addSp delSp modSp add del mod">
        <pc:chgData name="Robert Sheesley" userId="ea5f48a5-170a-4377-afdf-518c32b2da08" providerId="ADAL" clId="{9716579E-26B0-4CC6-9B1D-6C05D9D8B516}" dt="2025-11-10T17:42:49.158" v="1970" actId="207"/>
        <pc:sldMkLst>
          <pc:docMk/>
          <pc:sldMk cId="3812649935" sldId="288"/>
        </pc:sldMkLst>
        <pc:spChg chg="mod">
          <ac:chgData name="Robert Sheesley" userId="ea5f48a5-170a-4377-afdf-518c32b2da08" providerId="ADAL" clId="{9716579E-26B0-4CC6-9B1D-6C05D9D8B516}" dt="2025-11-05T21:10:07.742" v="727" actId="20577"/>
          <ac:spMkLst>
            <pc:docMk/>
            <pc:sldMk cId="3812649935" sldId="288"/>
            <ac:spMk id="4" creationId="{7B636253-C93A-69E6-E8B5-97CCB95C67C7}"/>
          </ac:spMkLst>
        </pc:spChg>
        <pc:spChg chg="del mod">
          <ac:chgData name="Robert Sheesley" userId="ea5f48a5-170a-4377-afdf-518c32b2da08" providerId="ADAL" clId="{9716579E-26B0-4CC6-9B1D-6C05D9D8B516}" dt="2025-11-10T16:00:01.082" v="1564" actId="21"/>
          <ac:spMkLst>
            <pc:docMk/>
            <pc:sldMk cId="3812649935" sldId="288"/>
            <ac:spMk id="5" creationId="{B6CFC741-CC01-1E41-FDB0-897EDAA237A6}"/>
          </ac:spMkLst>
        </pc:spChg>
        <pc:spChg chg="add mod">
          <ac:chgData name="Robert Sheesley" userId="ea5f48a5-170a-4377-afdf-518c32b2da08" providerId="ADAL" clId="{9716579E-26B0-4CC6-9B1D-6C05D9D8B516}" dt="2025-11-10T16:00:01.082" v="1564" actId="21"/>
          <ac:spMkLst>
            <pc:docMk/>
            <pc:sldMk cId="3812649935" sldId="288"/>
            <ac:spMk id="7" creationId="{4C74561C-F1F6-762D-B27D-511160691DF7}"/>
          </ac:spMkLst>
        </pc:spChg>
        <pc:spChg chg="add mod">
          <ac:chgData name="Robert Sheesley" userId="ea5f48a5-170a-4377-afdf-518c32b2da08" providerId="ADAL" clId="{9716579E-26B0-4CC6-9B1D-6C05D9D8B516}" dt="2025-11-10T17:42:49.158" v="1970" actId="207"/>
          <ac:spMkLst>
            <pc:docMk/>
            <pc:sldMk cId="3812649935" sldId="288"/>
            <ac:spMk id="8" creationId="{00D5E17A-2618-31E8-0AEC-96F9841BA4E4}"/>
          </ac:spMkLst>
        </pc:spChg>
        <pc:picChg chg="add del mod">
          <ac:chgData name="Robert Sheesley" userId="ea5f48a5-170a-4377-afdf-518c32b2da08" providerId="ADAL" clId="{9716579E-26B0-4CC6-9B1D-6C05D9D8B516}" dt="2025-11-10T16:19:16.401" v="1567" actId="478"/>
          <ac:picMkLst>
            <pc:docMk/>
            <pc:sldMk cId="3812649935" sldId="288"/>
            <ac:picMk id="3" creationId="{43E81CD1-D5BF-9D77-90FD-34519A46B5F5}"/>
          </ac:picMkLst>
        </pc:picChg>
      </pc:sldChg>
      <pc:sldChg chg="addSp delSp modSp add del mod">
        <pc:chgData name="Robert Sheesley" userId="ea5f48a5-170a-4377-afdf-518c32b2da08" providerId="ADAL" clId="{9716579E-26B0-4CC6-9B1D-6C05D9D8B516}" dt="2025-11-10T18:45:46.958" v="2674" actId="47"/>
        <pc:sldMkLst>
          <pc:docMk/>
          <pc:sldMk cId="3019622333" sldId="289"/>
        </pc:sldMkLst>
        <pc:spChg chg="mod">
          <ac:chgData name="Robert Sheesley" userId="ea5f48a5-170a-4377-afdf-518c32b2da08" providerId="ADAL" clId="{9716579E-26B0-4CC6-9B1D-6C05D9D8B516}" dt="2025-11-10T16:32:30.940" v="1668" actId="20577"/>
          <ac:spMkLst>
            <pc:docMk/>
            <pc:sldMk cId="3019622333" sldId="289"/>
            <ac:spMk id="4" creationId="{E5B97576-1960-926E-F5C6-D80608DD6CA0}"/>
          </ac:spMkLst>
        </pc:spChg>
        <pc:picChg chg="add mod">
          <ac:chgData name="Robert Sheesley" userId="ea5f48a5-170a-4377-afdf-518c32b2da08" providerId="ADAL" clId="{9716579E-26B0-4CC6-9B1D-6C05D9D8B516}" dt="2025-11-10T16:33:29.924" v="1678" actId="1076"/>
          <ac:picMkLst>
            <pc:docMk/>
            <pc:sldMk cId="3019622333" sldId="289"/>
            <ac:picMk id="5" creationId="{19A97810-F6A9-C79C-E565-2AB6ACA48F2C}"/>
          </ac:picMkLst>
        </pc:picChg>
        <pc:picChg chg="add del mod">
          <ac:chgData name="Robert Sheesley" userId="ea5f48a5-170a-4377-afdf-518c32b2da08" providerId="ADAL" clId="{9716579E-26B0-4CC6-9B1D-6C05D9D8B516}" dt="2025-11-10T16:33:19.173" v="1673" actId="478"/>
          <ac:picMkLst>
            <pc:docMk/>
            <pc:sldMk cId="3019622333" sldId="289"/>
            <ac:picMk id="10" creationId="{0F08C261-F1ED-D8D1-9676-38A92032AD06}"/>
          </ac:picMkLst>
        </pc:picChg>
      </pc:sldChg>
      <pc:sldChg chg="delSp modSp add mod">
        <pc:chgData name="Robert Sheesley" userId="ea5f48a5-170a-4377-afdf-518c32b2da08" providerId="ADAL" clId="{9716579E-26B0-4CC6-9B1D-6C05D9D8B516}" dt="2025-11-10T16:48:26.958" v="1715" actId="108"/>
        <pc:sldMkLst>
          <pc:docMk/>
          <pc:sldMk cId="2959580403" sldId="290"/>
        </pc:sldMkLst>
        <pc:spChg chg="mod">
          <ac:chgData name="Robert Sheesley" userId="ea5f48a5-170a-4377-afdf-518c32b2da08" providerId="ADAL" clId="{9716579E-26B0-4CC6-9B1D-6C05D9D8B516}" dt="2025-11-10T16:45:49.470" v="1704" actId="20577"/>
          <ac:spMkLst>
            <pc:docMk/>
            <pc:sldMk cId="2959580403" sldId="290"/>
            <ac:spMk id="4" creationId="{3E8B113E-1719-E0EC-ACB3-A26DBA34E0F0}"/>
          </ac:spMkLst>
        </pc:spChg>
        <pc:spChg chg="mod">
          <ac:chgData name="Robert Sheesley" userId="ea5f48a5-170a-4377-afdf-518c32b2da08" providerId="ADAL" clId="{9716579E-26B0-4CC6-9B1D-6C05D9D8B516}" dt="2025-11-10T16:48:26.958" v="1715" actId="108"/>
          <ac:spMkLst>
            <pc:docMk/>
            <pc:sldMk cId="2959580403" sldId="290"/>
            <ac:spMk id="5" creationId="{8C7D5539-C0BF-5639-392A-8C0733372AAE}"/>
          </ac:spMkLst>
        </pc:spChg>
        <pc:picChg chg="del mod ord">
          <ac:chgData name="Robert Sheesley" userId="ea5f48a5-170a-4377-afdf-518c32b2da08" providerId="ADAL" clId="{9716579E-26B0-4CC6-9B1D-6C05D9D8B516}" dt="2025-11-10T15:56:53.984" v="1208" actId="478"/>
          <ac:picMkLst>
            <pc:docMk/>
            <pc:sldMk cId="2959580403" sldId="290"/>
            <ac:picMk id="3" creationId="{2E5AB137-8791-F725-CB7B-CE5213E99172}"/>
          </ac:picMkLst>
        </pc:picChg>
      </pc:sldChg>
      <pc:sldChg chg="delSp modSp add mod">
        <pc:chgData name="Robert Sheesley" userId="ea5f48a5-170a-4377-afdf-518c32b2da08" providerId="ADAL" clId="{9716579E-26B0-4CC6-9B1D-6C05D9D8B516}" dt="2025-11-10T16:22:35.380" v="1598" actId="6549"/>
        <pc:sldMkLst>
          <pc:docMk/>
          <pc:sldMk cId="4109228610" sldId="291"/>
        </pc:sldMkLst>
        <pc:spChg chg="mod">
          <ac:chgData name="Robert Sheesley" userId="ea5f48a5-170a-4377-afdf-518c32b2da08" providerId="ADAL" clId="{9716579E-26B0-4CC6-9B1D-6C05D9D8B516}" dt="2025-11-10T16:22:35.380" v="1598" actId="6549"/>
          <ac:spMkLst>
            <pc:docMk/>
            <pc:sldMk cId="4109228610" sldId="291"/>
            <ac:spMk id="4" creationId="{468DAFBA-123F-1FFA-E677-A3ADB0832402}"/>
          </ac:spMkLst>
        </pc:spChg>
        <pc:picChg chg="del">
          <ac:chgData name="Robert Sheesley" userId="ea5f48a5-170a-4377-afdf-518c32b2da08" providerId="ADAL" clId="{9716579E-26B0-4CC6-9B1D-6C05D9D8B516}" dt="2025-11-10T16:21:40.493" v="1581" actId="478"/>
          <ac:picMkLst>
            <pc:docMk/>
            <pc:sldMk cId="4109228610" sldId="291"/>
            <ac:picMk id="3" creationId="{475CEB2D-F3C0-C9C0-B742-54286B36E619}"/>
          </ac:picMkLst>
        </pc:picChg>
      </pc:sldChg>
      <pc:sldChg chg="modSp add mod">
        <pc:chgData name="Robert Sheesley" userId="ea5f48a5-170a-4377-afdf-518c32b2da08" providerId="ADAL" clId="{9716579E-26B0-4CC6-9B1D-6C05D9D8B516}" dt="2025-11-10T16:30:21.108" v="1649" actId="20577"/>
        <pc:sldMkLst>
          <pc:docMk/>
          <pc:sldMk cId="881921537" sldId="292"/>
        </pc:sldMkLst>
        <pc:spChg chg="mod">
          <ac:chgData name="Robert Sheesley" userId="ea5f48a5-170a-4377-afdf-518c32b2da08" providerId="ADAL" clId="{9716579E-26B0-4CC6-9B1D-6C05D9D8B516}" dt="2025-11-10T16:30:21.108" v="1649" actId="20577"/>
          <ac:spMkLst>
            <pc:docMk/>
            <pc:sldMk cId="881921537" sldId="292"/>
            <ac:spMk id="5" creationId="{C166F065-2749-6AE1-15E4-18CAD205A1D8}"/>
          </ac:spMkLst>
        </pc:spChg>
      </pc:sldChg>
      <pc:sldChg chg="modSp add del mod">
        <pc:chgData name="Robert Sheesley" userId="ea5f48a5-170a-4377-afdf-518c32b2da08" providerId="ADAL" clId="{9716579E-26B0-4CC6-9B1D-6C05D9D8B516}" dt="2025-11-10T16:22:57.182" v="1614" actId="2696"/>
        <pc:sldMkLst>
          <pc:docMk/>
          <pc:sldMk cId="2660559912" sldId="292"/>
        </pc:sldMkLst>
        <pc:spChg chg="mod">
          <ac:chgData name="Robert Sheesley" userId="ea5f48a5-170a-4377-afdf-518c32b2da08" providerId="ADAL" clId="{9716579E-26B0-4CC6-9B1D-6C05D9D8B516}" dt="2025-11-10T16:22:44.107" v="1603" actId="20577"/>
          <ac:spMkLst>
            <pc:docMk/>
            <pc:sldMk cId="2660559912" sldId="292"/>
            <ac:spMk id="4" creationId="{F4E1BEB8-96A7-EAB1-1928-AF7D4E6D89A2}"/>
          </ac:spMkLst>
        </pc:spChg>
        <pc:spChg chg="mod">
          <ac:chgData name="Robert Sheesley" userId="ea5f48a5-170a-4377-afdf-518c32b2da08" providerId="ADAL" clId="{9716579E-26B0-4CC6-9B1D-6C05D9D8B516}" dt="2025-11-10T16:22:53.555" v="1613" actId="20577"/>
          <ac:spMkLst>
            <pc:docMk/>
            <pc:sldMk cId="2660559912" sldId="292"/>
            <ac:spMk id="5" creationId="{BB81F874-B96E-D832-6DD4-9296BA97ABC9}"/>
          </ac:spMkLst>
        </pc:spChg>
      </pc:sldChg>
      <pc:sldChg chg="modSp add mod">
        <pc:chgData name="Robert Sheesley" userId="ea5f48a5-170a-4377-afdf-518c32b2da08" providerId="ADAL" clId="{9716579E-26B0-4CC6-9B1D-6C05D9D8B516}" dt="2025-11-10T16:50:00.334" v="1811" actId="20577"/>
        <pc:sldMkLst>
          <pc:docMk/>
          <pc:sldMk cId="2677642347" sldId="293"/>
        </pc:sldMkLst>
        <pc:spChg chg="mod">
          <ac:chgData name="Robert Sheesley" userId="ea5f48a5-170a-4377-afdf-518c32b2da08" providerId="ADAL" clId="{9716579E-26B0-4CC6-9B1D-6C05D9D8B516}" dt="2025-11-10T16:49:33.794" v="1738" actId="20577"/>
          <ac:spMkLst>
            <pc:docMk/>
            <pc:sldMk cId="2677642347" sldId="293"/>
            <ac:spMk id="4" creationId="{DFC7474D-BEAD-4437-96E3-CE12C16B3F76}"/>
          </ac:spMkLst>
        </pc:spChg>
        <pc:spChg chg="mod">
          <ac:chgData name="Robert Sheesley" userId="ea5f48a5-170a-4377-afdf-518c32b2da08" providerId="ADAL" clId="{9716579E-26B0-4CC6-9B1D-6C05D9D8B516}" dt="2025-11-10T16:50:00.334" v="1811" actId="20577"/>
          <ac:spMkLst>
            <pc:docMk/>
            <pc:sldMk cId="2677642347" sldId="293"/>
            <ac:spMk id="5" creationId="{B95D429B-244E-84B2-4EEA-39C820F2C07A}"/>
          </ac:spMkLst>
        </pc:spChg>
      </pc:sldChg>
      <pc:sldChg chg="addSp delSp modSp add mod">
        <pc:chgData name="Robert Sheesley" userId="ea5f48a5-170a-4377-afdf-518c32b2da08" providerId="ADAL" clId="{9716579E-26B0-4CC6-9B1D-6C05D9D8B516}" dt="2025-11-10T18:26:09.158" v="2153" actId="20577"/>
        <pc:sldMkLst>
          <pc:docMk/>
          <pc:sldMk cId="3567108720" sldId="294"/>
        </pc:sldMkLst>
        <pc:spChg chg="mod">
          <ac:chgData name="Robert Sheesley" userId="ea5f48a5-170a-4377-afdf-518c32b2da08" providerId="ADAL" clId="{9716579E-26B0-4CC6-9B1D-6C05D9D8B516}" dt="2025-11-10T18:26:09.158" v="2153" actId="20577"/>
          <ac:spMkLst>
            <pc:docMk/>
            <pc:sldMk cId="3567108720" sldId="294"/>
            <ac:spMk id="4" creationId="{0D457165-AC14-79F9-060C-76ECD5ADC6FE}"/>
          </ac:spMkLst>
        </pc:spChg>
        <pc:spChg chg="del">
          <ac:chgData name="Robert Sheesley" userId="ea5f48a5-170a-4377-afdf-518c32b2da08" providerId="ADAL" clId="{9716579E-26B0-4CC6-9B1D-6C05D9D8B516}" dt="2025-11-10T17:58:21.449" v="2014" actId="478"/>
          <ac:spMkLst>
            <pc:docMk/>
            <pc:sldMk cId="3567108720" sldId="294"/>
            <ac:spMk id="5" creationId="{0F840956-6E2F-9D28-A428-59A2B841C82D}"/>
          </ac:spMkLst>
        </pc:spChg>
        <pc:spChg chg="add del mod">
          <ac:chgData name="Robert Sheesley" userId="ea5f48a5-170a-4377-afdf-518c32b2da08" providerId="ADAL" clId="{9716579E-26B0-4CC6-9B1D-6C05D9D8B516}" dt="2025-11-10T18:00:57.098" v="2120" actId="478"/>
          <ac:spMkLst>
            <pc:docMk/>
            <pc:sldMk cId="3567108720" sldId="294"/>
            <ac:spMk id="6" creationId="{A66CE1A3-5901-EED8-850F-B58F31C7F78E}"/>
          </ac:spMkLst>
        </pc:spChg>
        <pc:spChg chg="add mod">
          <ac:chgData name="Robert Sheesley" userId="ea5f48a5-170a-4377-afdf-518c32b2da08" providerId="ADAL" clId="{9716579E-26B0-4CC6-9B1D-6C05D9D8B516}" dt="2025-11-10T18:01:48.214" v="2143" actId="207"/>
          <ac:spMkLst>
            <pc:docMk/>
            <pc:sldMk cId="3567108720" sldId="294"/>
            <ac:spMk id="7" creationId="{79E8FA05-C942-ED3B-B509-3A7B8C939BCC}"/>
          </ac:spMkLst>
        </pc:spChg>
      </pc:sldChg>
      <pc:sldChg chg="modSp add mod">
        <pc:chgData name="Robert Sheesley" userId="ea5f48a5-170a-4377-afdf-518c32b2da08" providerId="ADAL" clId="{9716579E-26B0-4CC6-9B1D-6C05D9D8B516}" dt="2025-11-10T18:45:44.605" v="2673" actId="20577"/>
        <pc:sldMkLst>
          <pc:docMk/>
          <pc:sldMk cId="4161516601" sldId="295"/>
        </pc:sldMkLst>
        <pc:spChg chg="mod">
          <ac:chgData name="Robert Sheesley" userId="ea5f48a5-170a-4377-afdf-518c32b2da08" providerId="ADAL" clId="{9716579E-26B0-4CC6-9B1D-6C05D9D8B516}" dt="2025-11-10T18:44:52.617" v="2523" actId="20577"/>
          <ac:spMkLst>
            <pc:docMk/>
            <pc:sldMk cId="4161516601" sldId="295"/>
            <ac:spMk id="4" creationId="{CDAFF14D-68CE-7C94-5896-944C0AB83CFD}"/>
          </ac:spMkLst>
        </pc:spChg>
        <pc:spChg chg="mod">
          <ac:chgData name="Robert Sheesley" userId="ea5f48a5-170a-4377-afdf-518c32b2da08" providerId="ADAL" clId="{9716579E-26B0-4CC6-9B1D-6C05D9D8B516}" dt="2025-11-10T18:45:44.605" v="2673" actId="20577"/>
          <ac:spMkLst>
            <pc:docMk/>
            <pc:sldMk cId="4161516601" sldId="295"/>
            <ac:spMk id="5" creationId="{981C4750-B1D5-7CEF-55F1-91DEE30E625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0CC2-F5BF-5038-3D39-0DFE7D076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8CF3B-EB4B-0C99-6AF8-FE220D50E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12C76-5299-4191-F244-4030C79F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65DC8-CFB9-663E-B81A-5CE9A690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6D39F-87BB-77B2-681A-D07C4B15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3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927F-369A-5106-7355-89B8F88D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33779-E28A-6656-5652-8434B3577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A2CDD-C088-3656-03DD-C8DF27C8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E8F0D-F0DE-C22C-14E9-EAE454A7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34A8B-DFB2-D8AB-1876-E8BB06DD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7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28592-E179-4F35-4348-B3F26DB89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3C911-CB5A-649C-1B6E-778A9E38D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3B9C-75A3-D013-1594-14B8BF3D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1CAE6-17E3-4D98-E803-7009A283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C76A-CA4E-94E8-8831-066F1542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4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1D0D-E11F-31CB-0022-8CF146AF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7125-2CA2-D4B4-A40B-F49FB54A2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2D7A4-7366-32BB-C7AC-C2394E8B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19B88-063A-871B-D561-1CB98541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C1FFB-FBAC-0A17-A49F-D2C10741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A2F7-26BF-9A4D-3B61-04EDB4A5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1EAC-8631-0BE3-69AD-51C068E38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08066-5864-6AAC-181B-ABF38E7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789ED-3133-5137-B8ED-E0F4B0FB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54187-5B5A-1414-AFA6-C0B2AD5D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0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A225-F8C7-48DA-C74C-1B6200FB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B3B24-1C45-632F-0FB0-C4BD85237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CC8AF-3433-0F50-170F-A088BB7C1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48BCB-970E-C6D1-F769-5809DC67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CBBB5-02D3-BB4E-BFAF-5948C648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09374-CE9D-388B-16FD-0FA68BA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9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4563-4EAC-0A3D-8069-A209DD98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0A7D8-F728-4014-B2C7-2D08E60B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78B27-E306-9C83-12FE-789867B3A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7798C-E435-5245-A3B6-EB4644969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D5736-3536-0DEC-7754-5496B26F1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D8920F-1F15-5508-FDBD-E201FBE7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ECF83-DB04-A884-E659-20B3049B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2BB40-C29F-33EA-B014-58C8D28A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2EF8-1E60-86BC-14DF-93BE610D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10D0-6980-E6AA-C8F4-8F297C82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35CB3-6728-4254-FD4F-0265335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668F3-04B3-E09A-3EE8-428A372B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4475D-F7C5-B17A-C2AB-BDC438BC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56927-C8CE-24E6-7A82-0C9B536A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D4CB3-AF10-4220-E07B-DACD830D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9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DDC2-4E9A-4989-105F-9FE6D117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401E9-195E-E8F8-3E66-9E86C721D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3A681-7F61-B565-9F66-2D92B917F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7893A-99F8-AB7A-33D7-07DE63AF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3CEF6-5D3B-9B4E-67F9-7AEC1201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AA7EC-A5E5-4241-2515-773E3905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0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8F7B-6282-9674-87EB-ACDB8CC4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679BB-8799-4F33-EE42-6CD8F5087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02843-6819-7BC1-C0AB-1B3EBFE2D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9B3E0-8A50-1135-6548-60CD4213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6920E-1BDB-1FDF-2FCD-10E669C1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3F334-DEEB-F2C5-6707-3C4DBAE6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6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19F6C-2304-4EF5-457E-A195D0A8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FDA69-9369-97C6-0183-94998A0DA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AD32F-F72D-9D11-A95C-60F952FFB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E0F7-416C-4132-98D9-E9F4D40C7BD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9D474-BF0E-33D2-6BAD-685478964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18D2-C422-2492-0794-D7E79A005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A8D6-C2F0-4E4A-B14E-20D6F074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56FF-D561-650A-C605-5BD5C8BD7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57" y="2590346"/>
            <a:ext cx="9144000" cy="1011692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Survey of Municipal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DEAD5-0C90-FC6D-2022-90AE15500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57" y="3602039"/>
            <a:ext cx="9144000" cy="104502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3000" dirty="0">
                <a:latin typeface="Aptos" panose="020B0004020202020204" pitchFamily="34" charset="0"/>
              </a:rPr>
              <a:t>Newly Elected Officials Workshop 2025</a:t>
            </a:r>
          </a:p>
          <a:p>
            <a:pPr algn="l"/>
            <a:r>
              <a:rPr lang="en-US" sz="3000" dirty="0">
                <a:latin typeface="Aptos" panose="020B0004020202020204" pitchFamily="34" charset="0"/>
              </a:rPr>
              <a:t>Robert Sheesley, CML General Counsel</a:t>
            </a: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 General Counsel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DACFBC-7F0D-9FA0-79A4-136E41373F67}"/>
              </a:ext>
            </a:extLst>
          </p:cNvPr>
          <p:cNvSpPr txBox="1">
            <a:spLocks/>
          </p:cNvSpPr>
          <p:nvPr/>
        </p:nvSpPr>
        <p:spPr>
          <a:xfrm>
            <a:off x="870857" y="1600200"/>
            <a:ext cx="10395858" cy="304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&amp; Effective Meetings </a:t>
            </a:r>
            <a:r>
              <a:rPr lang="en-US" sz="48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08A7C6-D8BC-4680-9108-62239A772E89}"/>
              </a:ext>
            </a:extLst>
          </p:cNvPr>
          <p:cNvSpPr/>
          <p:nvPr/>
        </p:nvSpPr>
        <p:spPr>
          <a:xfrm>
            <a:off x="7886701" y="4833257"/>
            <a:ext cx="3380014" cy="2024742"/>
          </a:xfrm>
          <a:prstGeom prst="rect">
            <a:avLst/>
          </a:prstGeom>
          <a:solidFill>
            <a:srgbClr val="CE0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5B7DBEF2-2750-B9DB-69FF-0F720A05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45" y="5267552"/>
            <a:ext cx="2560508" cy="1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9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E36111-D64E-D957-D572-7123327BA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2CC726-79A6-CB1C-92DC-7E465FE0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- Meeting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AE78F1-19BE-4968-7C47-FE54AB77F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6897" y="468923"/>
            <a:ext cx="5348083" cy="27239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1F204C-2C44-A656-5629-498A0323FC23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8B00A-1804-414A-9F9B-DB194F150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54420"/>
            <a:ext cx="4638521" cy="1798494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B28150DF-FA8B-E26B-537B-DC1BB3FAC0BD}"/>
              </a:ext>
            </a:extLst>
          </p:cNvPr>
          <p:cNvSpPr/>
          <p:nvPr/>
        </p:nvSpPr>
        <p:spPr>
          <a:xfrm>
            <a:off x="7894150" y="3192837"/>
            <a:ext cx="1042219" cy="983226"/>
          </a:xfrm>
          <a:prstGeom prst="mathPlus">
            <a:avLst/>
          </a:prstGeom>
          <a:solidFill>
            <a:srgbClr val="CE0E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9DE7F-A988-7865-44AA-A34E4554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83D66E-DF3E-E37D-B26E-16957185A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– Not Public Meetings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0D6789-1633-F518-534D-51659C7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 fontScale="92500"/>
          </a:bodyPr>
          <a:lstStyle/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 public meetings: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social gatherings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chance meetings 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individual communications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 part of policymaking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Exempt electronic communications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 relating to merits or substance of public business</a:t>
            </a:r>
          </a:p>
          <a:p>
            <a:pPr lvl="1"/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111A2A-62BC-B6EC-F831-5FA1CB8E882B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2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7F3D75-336C-1526-CAD1-73143E10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AFF14D-68CE-7C94-5896-944C0AB8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– Notice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1C4750-B1D5-7CEF-55F1-91DEE30E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Formal action or majority/quorum expected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Full &amp; timely notice</a:t>
            </a:r>
          </a:p>
          <a:p>
            <a:pPr lvl="1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24 hours prior</a:t>
            </a:r>
          </a:p>
          <a:p>
            <a:pPr lvl="1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Designated place</a:t>
            </a:r>
          </a:p>
          <a:p>
            <a:pPr lvl="1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Specific information where possible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D41C80-6888-1F27-E6F4-8576A3965390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1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9676B-E1F4-F8DC-BAAA-B6F569E70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636253-C93A-69E6-E8B5-97CCB95C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– Executive Sessions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ADB037-BC1D-BD21-189B-0D1B48719E08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74561C-F1F6-762D-B27D-511160691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0D5E17A-2618-31E8-0AEC-96F9841BA4E4}"/>
              </a:ext>
            </a:extLst>
          </p:cNvPr>
          <p:cNvSpPr/>
          <p:nvPr/>
        </p:nvSpPr>
        <p:spPr>
          <a:xfrm>
            <a:off x="3646700" y="-455664"/>
            <a:ext cx="12525375" cy="7769327"/>
          </a:xfrm>
          <a:prstGeom prst="flowChartConnector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149000"/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rcRect/>
            <a:stretch>
              <a:fillRect t="5000" r="24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4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04FF7-24E4-8523-54C3-57D07F119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8DAFBA-123F-1FFA-E677-A3ADB083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– Executive Session Purpose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AEFE99-B387-5834-9DA6-189FCF1B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Property transactions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Attorney conference for legal advice on specific questions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Matters required to be confidential by federal or state law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Details of security arrangements/investigations  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Negotiation matters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Personnel matters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Documents restricted from disclosure under CORA</a:t>
            </a:r>
          </a:p>
          <a:p>
            <a:pPr lvl="1"/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ABDD90-0F63-8BA9-2848-FBC4ABE3ABB8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8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94E85B-96BD-5C90-0D25-017AC119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8B113E-1719-E0EC-ACB3-A26DBA34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– Executive Session Process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7D5539-C0BF-5639-392A-8C0733372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Motion: I move to enter into executive session pursuant to CRS 24-6-402(4) </a:t>
            </a:r>
            <a:r>
              <a:rPr lang="en-US" sz="3400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(__)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for </a:t>
            </a:r>
            <a:r>
              <a:rPr lang="en-US" sz="3400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[</a:t>
            </a:r>
            <a:r>
              <a:rPr lang="en-US" sz="3400" i="1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statutory purpose</a:t>
            </a:r>
            <a:r>
              <a:rPr lang="en-US" sz="3400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] 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regarding </a:t>
            </a:r>
            <a:r>
              <a:rPr lang="en-US" sz="3400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[</a:t>
            </a:r>
            <a:r>
              <a:rPr lang="en-US" sz="3400" i="1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additional description</a:t>
            </a:r>
            <a:r>
              <a:rPr lang="en-US" sz="3400" dirty="0">
                <a:solidFill>
                  <a:srgbClr val="CE0E2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]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2/3 vote</a:t>
            </a:r>
          </a:p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Recording required except for attorney-client privileged communications</a:t>
            </a:r>
          </a:p>
          <a:p>
            <a:pPr lvl="2"/>
            <a:endParaRPr lang="en-US" sz="26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1B37E7-555B-2E5B-C856-5294A9E124B8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8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9721E-22D9-7202-E05C-AFE9BC889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C7474D-BEAD-4437-96E3-CE12C16B3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 – Executive Session Discipline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5D429B-244E-84B2-4EEA-39C820F2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Someone needs to be in charge</a:t>
            </a:r>
          </a:p>
          <a:p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 formal action</a:t>
            </a:r>
          </a:p>
          <a:p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 “rubber-stamping”</a:t>
            </a:r>
          </a:p>
          <a:p>
            <a:pPr lvl="2"/>
            <a:endParaRPr lang="en-US" sz="26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946D68-A846-D3BA-E2B8-78FA2FE606D0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42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EC1917-EB3C-AD0E-D8BE-A3E0DF67A115}"/>
              </a:ext>
            </a:extLst>
          </p:cNvPr>
          <p:cNvSpPr txBox="1">
            <a:spLocks/>
          </p:cNvSpPr>
          <p:nvPr/>
        </p:nvSpPr>
        <p:spPr>
          <a:xfrm>
            <a:off x="6510733" y="1541370"/>
            <a:ext cx="2689023" cy="2324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Sheesley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(303) 831-6411</a:t>
            </a:r>
          </a:p>
          <a:p>
            <a:r>
              <a:rPr lang="en-US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rsheesley@cml.org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54B01B-5580-22E5-3ED0-E7CDA45D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457165-AC14-79F9-060C-76ECD5AD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328992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Effective Meetings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FECBDE-76D8-423A-4A73-4CB4331A0A19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9E8FA05-C942-ED3B-B509-3A7B8C939BCC}"/>
              </a:ext>
            </a:extLst>
          </p:cNvPr>
          <p:cNvSpPr/>
          <p:nvPr/>
        </p:nvSpPr>
        <p:spPr>
          <a:xfrm>
            <a:off x="4034672" y="-893633"/>
            <a:ext cx="14878050" cy="8537835"/>
          </a:xfrm>
          <a:prstGeom prst="flowChartConnector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316"/>
                      </a14:imgEffect>
                      <a14:imgEffect>
                        <a14:saturation sat="230000"/>
                      </a14:imgEffect>
                    </a14:imgLayer>
                  </a14:imgProps>
                </a:ext>
              </a:extLst>
            </a:blip>
            <a:srcRect/>
            <a:stretch>
              <a:fillRect t="10000" r="41000" b="7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8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A6024-362B-9909-2285-55244194F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D4C590-CE90-B04E-55EA-BD71AFC6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Why do we have public meetings?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30FF82-88D9-2A0D-E482-061A770F6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Main purpose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Secondary purposes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What is a meeting </a:t>
            </a:r>
            <a:r>
              <a:rPr lang="en-US" sz="38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</a:t>
            </a:r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43D63-7A11-746B-245E-3B05915CD7E7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9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A550C3-B222-ED87-2577-7EBA1A25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E008A4-018B-B2FF-67EB-631C27FA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An ideal meeting?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92891F-8C40-2D22-1702-2AD6BC3EA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Efficient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Focused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Lawful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Accessible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Fair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Respectful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Understandable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E2E8F-55E9-E43A-C3A2-435AD25F7285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2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A4EFF-25EC-DC82-8E08-62B694B7A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753746-6016-9DB7-B482-8F81D7C64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Where does it go wrong?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BD920-6B22-11F7-B1A9-6365B2FD9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Lack of preparation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Single issue priorities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 following procedure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Blank stares</a:t>
            </a:r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Decorum/personal attacks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Lectures or rants</a:t>
            </a: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Side conversations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85B306-CD60-4201-CAE6-FFF631F29BBD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0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486D0-4C93-630D-2E7D-850D3226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CC436-C5E3-B10A-1913-B372E92D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80" y="157687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Public Comment</a:t>
            </a:r>
            <a:b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</a:b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57539-112E-A2A7-4928-F390F7770149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910C9CD-9C30-8E99-2666-2F390013E244}"/>
              </a:ext>
            </a:extLst>
          </p:cNvPr>
          <p:cNvSpPr/>
          <p:nvPr/>
        </p:nvSpPr>
        <p:spPr>
          <a:xfrm>
            <a:off x="3817070" y="-491494"/>
            <a:ext cx="11811000" cy="7840987"/>
          </a:xfrm>
          <a:prstGeom prst="flowChartConnector">
            <a:avLst/>
          </a:prstGeom>
          <a:blipFill dpi="0" rotWithShape="1">
            <a:blip r:embed="rId3"/>
            <a:srcRect/>
            <a:stretch>
              <a:fillRect l="-13000" t="5000" r="28000" b="-30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8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B98FA-031F-4A83-B810-ECCD8FDBF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C4DB0-9B46-55E4-B302-51FC4D1F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Quasi-judicial</a:t>
            </a:r>
            <a:b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</a:br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hearings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DB0BFA-A7AB-7363-97CC-464D42C4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1358349"/>
            <a:ext cx="6066181" cy="4599106"/>
          </a:xfrm>
        </p:spPr>
        <p:txBody>
          <a:bodyPr>
            <a:normAutofit lnSpcReduction="10000"/>
          </a:bodyPr>
          <a:lstStyle/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Applying </a:t>
            </a:r>
            <a:r>
              <a:rPr lang="en-US" sz="38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existing policy</a:t>
            </a:r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to </a:t>
            </a:r>
            <a:r>
              <a:rPr lang="en-US" sz="3800" i="1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record facts</a:t>
            </a:r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Due process (notice and hearing)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Public testimony</a:t>
            </a:r>
          </a:p>
          <a:p>
            <a:pPr marL="457200" lvl="1" indent="0">
              <a:buNone/>
            </a:pPr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Avoid: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conflicts and bias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 </a:t>
            </a:r>
            <a:r>
              <a:rPr lang="en-US" sz="3400" err="1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parte</a:t>
            </a:r>
            <a:r>
              <a:rPr lang="en-US" sz="34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communication</a:t>
            </a:r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198466-9536-DFA4-AC26-F165CFE1B3AB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C6E27-8069-7F81-BFBB-93BFD4E51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7FE0AB-99D2-1440-05AE-64AD1D47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BC41D9-1D00-3F97-5348-37CC1A2E4CEC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73CA47E-0CCF-35BE-8098-E4DE4A46AAEB}"/>
              </a:ext>
            </a:extLst>
          </p:cNvPr>
          <p:cNvSpPr/>
          <p:nvPr/>
        </p:nvSpPr>
        <p:spPr>
          <a:xfrm>
            <a:off x="4057650" y="-609600"/>
            <a:ext cx="11049000" cy="9081054"/>
          </a:xfrm>
          <a:prstGeom prst="flowChartConnector">
            <a:avLst/>
          </a:prstGeom>
          <a:blipFill dpi="0" rotWithShape="1">
            <a:blip r:embed="rId3"/>
            <a:srcRect/>
            <a:stretch>
              <a:fillRect t="6000" b="14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2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EDA81-50D2-54AF-56B4-0614FCB2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FA8F94-17CA-26FC-27AC-AE19C8A6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1253020"/>
            <a:ext cx="3187590" cy="42445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E0E2D"/>
                </a:solidFill>
                <a:latin typeface="Aptos" panose="020B0004020202020204" pitchFamily="34" charset="0"/>
              </a:rPr>
              <a:t>Open Meetings Law</a:t>
            </a:r>
            <a:br>
              <a:rPr lang="en-US" dirty="0">
                <a:solidFill>
                  <a:srgbClr val="FB7159"/>
                </a:solidFill>
                <a:latin typeface="Arial Black" panose="020B0A04020102020204" pitchFamily="34" charset="0"/>
              </a:rPr>
            </a:br>
            <a:endParaRPr lang="en-US" sz="2700" i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66F065-2749-6AE1-15E4-18CAD20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19" y="754144"/>
            <a:ext cx="6066181" cy="5203311"/>
          </a:xfrm>
        </p:spPr>
        <p:txBody>
          <a:bodyPr>
            <a:normAutofit/>
          </a:bodyPr>
          <a:lstStyle/>
          <a:p>
            <a:endParaRPr lang="en-US" sz="37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Is it a public meeting?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What body is meeting?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How many present?</a:t>
            </a:r>
          </a:p>
          <a:p>
            <a:pPr lvl="1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What actions occurring?</a:t>
            </a:r>
          </a:p>
          <a:p>
            <a:pPr lvl="1"/>
            <a:endParaRPr lang="en-US" sz="34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Is it part of policymaking function?</a:t>
            </a:r>
          </a:p>
          <a:p>
            <a:endParaRPr lang="en-US" sz="38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423DD1-E2AA-A180-88BF-14CCAAD304B7}"/>
              </a:ext>
            </a:extLst>
          </p:cNvPr>
          <p:cNvSpPr/>
          <p:nvPr/>
        </p:nvSpPr>
        <p:spPr>
          <a:xfrm>
            <a:off x="801278" y="886120"/>
            <a:ext cx="782425" cy="18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1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338</Words>
  <Application>Microsoft Office PowerPoint</Application>
  <PresentationFormat>Widescreen</PresentationFormat>
  <Paragraphs>85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Arial Black</vt:lpstr>
      <vt:lpstr>Calibri</vt:lpstr>
      <vt:lpstr>Calibri Light</vt:lpstr>
      <vt:lpstr>Century Gothic</vt:lpstr>
      <vt:lpstr>Office Theme</vt:lpstr>
      <vt:lpstr>Survey of Municipal Law</vt:lpstr>
      <vt:lpstr>Effective Meetings </vt:lpstr>
      <vt:lpstr>Why do we have public meetings? </vt:lpstr>
      <vt:lpstr>An ideal meeting? </vt:lpstr>
      <vt:lpstr>Where does it go wrong? </vt:lpstr>
      <vt:lpstr>Public Comment  </vt:lpstr>
      <vt:lpstr>Quasi-judicial hearings </vt:lpstr>
      <vt:lpstr>Open Meetings Law </vt:lpstr>
      <vt:lpstr>Open Meetings Law </vt:lpstr>
      <vt:lpstr>Open Meetings Law - Meeting </vt:lpstr>
      <vt:lpstr>Open Meetings Law – Not Public Meetings </vt:lpstr>
      <vt:lpstr>Open Meetings Law – Notice </vt:lpstr>
      <vt:lpstr>Open Meetings Law – Executive Sessions </vt:lpstr>
      <vt:lpstr>Open Meetings Law – Executive Session Purpose </vt:lpstr>
      <vt:lpstr>Open Meetings Law – Executive Session Process </vt:lpstr>
      <vt:lpstr>Open Meetings Law – Executive Session Discipline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Alex Miller</dc:creator>
  <cp:lastModifiedBy>Robert Sheesley</cp:lastModifiedBy>
  <cp:revision>3</cp:revision>
  <dcterms:created xsi:type="dcterms:W3CDTF">2022-09-19T15:25:03Z</dcterms:created>
  <dcterms:modified xsi:type="dcterms:W3CDTF">2025-11-10T18:46:20Z</dcterms:modified>
</cp:coreProperties>
</file>