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Montserrat" panose="020B0604020202020204" charset="0"/>
      <p:regular r:id="rId7"/>
      <p:bold r:id="rId8"/>
      <p:italic r:id="rId9"/>
      <p:boldItalic r:id="rId10"/>
    </p:embeddedFont>
    <p:embeddedFont>
      <p:font typeface="Trebuchet MS" panose="020B0603020202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a4a3397b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a4a3397b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a4a3397b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RICK</a:t>
            </a:r>
            <a:endParaRPr/>
          </a:p>
        </p:txBody>
      </p:sp>
      <p:sp>
        <p:nvSpPr>
          <p:cNvPr id="59" name="Google Shape;59;gba4a3397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a4a3397bb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a4a3397b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 February 1, the COVID-19 call center has been operating at 24 hours per day, 7 days a week and since it’s launch on January 25 the state has quadrupled the number of call center representatives. There are now 200 staff taking calls. This has reduced the average wait time to 9 seconds. Staffing continues to increase and adapt to meet demand. The call center handled 2,092 calls yesterday with a majority of those helping people understand how to register and where to they can go to get vaccinated. Information and guidance provided by the call center is available in English and Spanish, as well as in other languages using an interpretation service.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a4a3397bb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a4a3397bb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covid19.colorado.gov/vacci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000" y="1524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rgbClr val="002868"/>
                </a:solidFill>
                <a:latin typeface="Trebuchet MS"/>
                <a:ea typeface="Trebuchet MS"/>
                <a:cs typeface="Trebuchet MS"/>
                <a:sym typeface="Trebuchet MS"/>
              </a:rPr>
              <a:t>VACCINE RESOURCES ON THE CDPHE WEBSITE</a:t>
            </a:r>
            <a:endParaRPr sz="2000" b="1">
              <a:solidFill>
                <a:srgbClr val="002868"/>
              </a:solidFill>
              <a:latin typeface="Trebuchet MS"/>
              <a:ea typeface="Trebuchet MS"/>
              <a:cs typeface="Trebuchet MS"/>
              <a:sym typeface="Trebuchet MS"/>
            </a:endParaRPr>
          </a:p>
        </p:txBody>
      </p:sp>
      <p:pic>
        <p:nvPicPr>
          <p:cNvPr id="56" name="Google Shape;56;p13"/>
          <p:cNvPicPr preferRelativeResize="0"/>
          <p:nvPr/>
        </p:nvPicPr>
        <p:blipFill rotWithShape="1">
          <a:blip r:embed="rId3">
            <a:alphaModFix/>
          </a:blip>
          <a:srcRect b="10023"/>
          <a:stretch/>
        </p:blipFill>
        <p:spPr>
          <a:xfrm>
            <a:off x="0" y="640800"/>
            <a:ext cx="9144003" cy="2907749"/>
          </a:xfrm>
          <a:prstGeom prst="rect">
            <a:avLst/>
          </a:prstGeom>
          <a:noFill/>
          <a:ln>
            <a:noFill/>
          </a:ln>
        </p:spPr>
      </p:pic>
      <p:sp>
        <p:nvSpPr>
          <p:cNvPr id="2" name="TextBox 1">
            <a:extLst>
              <a:ext uri="{FF2B5EF4-FFF2-40B4-BE49-F238E27FC236}">
                <a16:creationId xmlns:a16="http://schemas.microsoft.com/office/drawing/2014/main" id="{B0FA88DB-1362-144A-B616-38B801270451}"/>
              </a:ext>
            </a:extLst>
          </p:cNvPr>
          <p:cNvSpPr txBox="1"/>
          <p:nvPr/>
        </p:nvSpPr>
        <p:spPr>
          <a:xfrm>
            <a:off x="1305721" y="4036949"/>
            <a:ext cx="6532558" cy="369332"/>
          </a:xfrm>
          <a:prstGeom prst="rect">
            <a:avLst/>
          </a:prstGeom>
          <a:noFill/>
        </p:spPr>
        <p:txBody>
          <a:bodyPr wrap="none" rtlCol="0">
            <a:spAutoFit/>
          </a:bodyPr>
          <a:lstStyle/>
          <a:p>
            <a:r>
              <a:rPr lang="en-US" sz="1800" dirty="0"/>
              <a:t>Visit </a:t>
            </a:r>
            <a:r>
              <a:rPr lang="en-US" sz="1800" dirty="0">
                <a:hlinkClick r:id="rId4"/>
              </a:rPr>
              <a:t>https://covid19.colorado.gov/vaccine</a:t>
            </a:r>
            <a:r>
              <a:rPr lang="en-US" sz="1800" dirty="0"/>
              <a:t> for more 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778673" y="0"/>
            <a:ext cx="7586665"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5000" y="1524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rgbClr val="002868"/>
                </a:solidFill>
                <a:latin typeface="Trebuchet MS"/>
                <a:ea typeface="Trebuchet MS"/>
                <a:cs typeface="Trebuchet MS"/>
                <a:sym typeface="Trebuchet MS"/>
              </a:rPr>
              <a:t>HOTLINE</a:t>
            </a:r>
            <a:endParaRPr sz="2000" b="1">
              <a:solidFill>
                <a:srgbClr val="002868"/>
              </a:solidFill>
              <a:latin typeface="Trebuchet MS"/>
              <a:ea typeface="Trebuchet MS"/>
              <a:cs typeface="Trebuchet MS"/>
              <a:sym typeface="Trebuchet MS"/>
            </a:endParaRPr>
          </a:p>
        </p:txBody>
      </p:sp>
      <p:pic>
        <p:nvPicPr>
          <p:cNvPr id="67" name="Google Shape;67;p15"/>
          <p:cNvPicPr preferRelativeResize="0"/>
          <p:nvPr/>
        </p:nvPicPr>
        <p:blipFill>
          <a:blip r:embed="rId3">
            <a:alphaModFix/>
          </a:blip>
          <a:stretch>
            <a:fillRect/>
          </a:stretch>
        </p:blipFill>
        <p:spPr>
          <a:xfrm>
            <a:off x="293988" y="915700"/>
            <a:ext cx="8696325" cy="1885950"/>
          </a:xfrm>
          <a:prstGeom prst="rect">
            <a:avLst/>
          </a:prstGeom>
          <a:noFill/>
          <a:ln>
            <a:noFill/>
          </a:ln>
        </p:spPr>
      </p:pic>
      <p:sp>
        <p:nvSpPr>
          <p:cNvPr id="68" name="Google Shape;68;p15"/>
          <p:cNvSpPr txBox="1"/>
          <p:nvPr/>
        </p:nvSpPr>
        <p:spPr>
          <a:xfrm>
            <a:off x="778613" y="3349900"/>
            <a:ext cx="77271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FFD700"/>
                </a:solidFill>
                <a:latin typeface="Montserrat"/>
                <a:ea typeface="Montserrat"/>
                <a:cs typeface="Montserrat"/>
                <a:sym typeface="Montserrat"/>
              </a:rPr>
              <a:t>  </a:t>
            </a:r>
            <a:r>
              <a:rPr lang="en" sz="2700" b="1">
                <a:solidFill>
                  <a:srgbClr val="FFD700"/>
                </a:solidFill>
                <a:latin typeface="Montserrat"/>
                <a:ea typeface="Montserrat"/>
                <a:cs typeface="Montserrat"/>
                <a:sym typeface="Montserrat"/>
              </a:rPr>
              <a:t>Wait time is 9 seconds</a:t>
            </a:r>
            <a:endParaRPr sz="2700" b="1">
              <a:solidFill>
                <a:srgbClr val="FFD700"/>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Since the launch on 1/25, staff has quadrupled (200+ staff taking calls).</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On Tuesday alone, they fielded 2,092 calls</a:t>
            </a:r>
            <a:endParaRPr sz="1600" b="1">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p:nvPr/>
        </p:nvSpPr>
        <p:spPr>
          <a:xfrm>
            <a:off x="0" y="56225"/>
            <a:ext cx="9144000" cy="58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rgbClr val="002868"/>
                </a:solidFill>
                <a:latin typeface="Trebuchet MS"/>
                <a:ea typeface="Trebuchet MS"/>
                <a:cs typeface="Trebuchet MS"/>
                <a:sym typeface="Trebuchet MS"/>
              </a:rPr>
              <a:t>SOCIAL DISTANCING IS STILL CRUCIAL</a:t>
            </a:r>
            <a:endParaRPr sz="2400" b="1">
              <a:solidFill>
                <a:srgbClr val="002868"/>
              </a:solidFill>
              <a:latin typeface="Trebuchet MS"/>
              <a:ea typeface="Trebuchet MS"/>
              <a:cs typeface="Trebuchet MS"/>
              <a:sym typeface="Trebuchet MS"/>
            </a:endParaRPr>
          </a:p>
        </p:txBody>
      </p:sp>
      <p:pic>
        <p:nvPicPr>
          <p:cNvPr id="74" name="Google Shape;74;p16"/>
          <p:cNvPicPr preferRelativeResize="0"/>
          <p:nvPr/>
        </p:nvPicPr>
        <p:blipFill>
          <a:blip r:embed="rId3">
            <a:alphaModFix/>
          </a:blip>
          <a:stretch>
            <a:fillRect/>
          </a:stretch>
        </p:blipFill>
        <p:spPr>
          <a:xfrm>
            <a:off x="-12362" y="1031400"/>
            <a:ext cx="9183227" cy="3461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Words>
  <Application>Microsoft Office PowerPoint</Application>
  <PresentationFormat>On-screen Show (16:9)</PresentationFormat>
  <Paragraphs>10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Trebuchet MS</vt:lpstr>
      <vt:lpstr>Arial</vt:lpstr>
      <vt:lpstr>Montserrat</vt:lpstr>
      <vt:lpstr>Simple Light</vt:lpstr>
      <vt:lpstr>VACCINE RESOURCES ON THE CDPHE WEBSITE</vt:lpstr>
      <vt:lpstr>PowerPoint Presentation</vt:lpstr>
      <vt:lpstr>HOTLINE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RESOURCES ON THE CDPHE WEBSITE</dc:title>
  <dc:creator>Karen Rosen</dc:creator>
  <cp:lastModifiedBy>Karen Rosen</cp:lastModifiedBy>
  <cp:revision>2</cp:revision>
  <dcterms:modified xsi:type="dcterms:W3CDTF">2021-02-11T16:17:03Z</dcterms:modified>
</cp:coreProperties>
</file>