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71" r:id="rId4"/>
    <p:sldId id="262" r:id="rId5"/>
    <p:sldId id="268" r:id="rId6"/>
    <p:sldId id="269" r:id="rId7"/>
    <p:sldId id="270" r:id="rId8"/>
    <p:sldId id="267" r:id="rId9"/>
    <p:sldId id="27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5" d="100"/>
          <a:sy n="95" d="100"/>
        </p:scale>
        <p:origin x="115"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3C269-8E56-4DDB-BAAE-B75F725596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6DE7E46-6BD7-43FD-A0B3-A5A351F37F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44B71A-00BE-4370-BBF8-D41E733D43A3}"/>
              </a:ext>
            </a:extLst>
          </p:cNvPr>
          <p:cNvSpPr>
            <a:spLocks noGrp="1"/>
          </p:cNvSpPr>
          <p:nvPr>
            <p:ph type="dt" sz="half" idx="10"/>
          </p:nvPr>
        </p:nvSpPr>
        <p:spPr/>
        <p:txBody>
          <a:bodyPr/>
          <a:lstStyle/>
          <a:p>
            <a:fld id="{80101CE2-6870-40D7-82E2-76188E927731}" type="datetimeFigureOut">
              <a:rPr lang="en-US" smtClean="0"/>
              <a:t>3/6/2020</a:t>
            </a:fld>
            <a:endParaRPr lang="en-US"/>
          </a:p>
        </p:txBody>
      </p:sp>
      <p:sp>
        <p:nvSpPr>
          <p:cNvPr id="5" name="Footer Placeholder 4">
            <a:extLst>
              <a:ext uri="{FF2B5EF4-FFF2-40B4-BE49-F238E27FC236}">
                <a16:creationId xmlns:a16="http://schemas.microsoft.com/office/drawing/2014/main" id="{9E5FFCB0-CD2E-4808-BC45-73059C1A41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35F647-0920-4FC6-846E-B018E786422E}"/>
              </a:ext>
            </a:extLst>
          </p:cNvPr>
          <p:cNvSpPr>
            <a:spLocks noGrp="1"/>
          </p:cNvSpPr>
          <p:nvPr>
            <p:ph type="sldNum" sz="quarter" idx="12"/>
          </p:nvPr>
        </p:nvSpPr>
        <p:spPr/>
        <p:txBody>
          <a:bodyPr/>
          <a:lstStyle/>
          <a:p>
            <a:fld id="{A9596271-94C1-4847-A34B-2073ECA3FB93}" type="slidenum">
              <a:rPr lang="en-US" smtClean="0"/>
              <a:t>‹#›</a:t>
            </a:fld>
            <a:endParaRPr lang="en-US"/>
          </a:p>
        </p:txBody>
      </p:sp>
    </p:spTree>
    <p:extLst>
      <p:ext uri="{BB962C8B-B14F-4D97-AF65-F5344CB8AC3E}">
        <p14:creationId xmlns:p14="http://schemas.microsoft.com/office/powerpoint/2010/main" val="2727930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DC1CC-071B-4368-84CB-95C3665F9DD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C86AB03-877D-424E-9B94-87D7AD3367D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88CC0B-29C3-44D6-8E16-0FD7AD3C6295}"/>
              </a:ext>
            </a:extLst>
          </p:cNvPr>
          <p:cNvSpPr>
            <a:spLocks noGrp="1"/>
          </p:cNvSpPr>
          <p:nvPr>
            <p:ph type="dt" sz="half" idx="10"/>
          </p:nvPr>
        </p:nvSpPr>
        <p:spPr/>
        <p:txBody>
          <a:bodyPr/>
          <a:lstStyle/>
          <a:p>
            <a:fld id="{80101CE2-6870-40D7-82E2-76188E927731}" type="datetimeFigureOut">
              <a:rPr lang="en-US" smtClean="0"/>
              <a:t>3/6/2020</a:t>
            </a:fld>
            <a:endParaRPr lang="en-US"/>
          </a:p>
        </p:txBody>
      </p:sp>
      <p:sp>
        <p:nvSpPr>
          <p:cNvPr id="5" name="Footer Placeholder 4">
            <a:extLst>
              <a:ext uri="{FF2B5EF4-FFF2-40B4-BE49-F238E27FC236}">
                <a16:creationId xmlns:a16="http://schemas.microsoft.com/office/drawing/2014/main" id="{70AD109D-CA7E-4C8F-A857-68AC833787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653F10-2855-45EB-9C1D-0651B46F2EEC}"/>
              </a:ext>
            </a:extLst>
          </p:cNvPr>
          <p:cNvSpPr>
            <a:spLocks noGrp="1"/>
          </p:cNvSpPr>
          <p:nvPr>
            <p:ph type="sldNum" sz="quarter" idx="12"/>
          </p:nvPr>
        </p:nvSpPr>
        <p:spPr/>
        <p:txBody>
          <a:bodyPr/>
          <a:lstStyle/>
          <a:p>
            <a:fld id="{A9596271-94C1-4847-A34B-2073ECA3FB93}" type="slidenum">
              <a:rPr lang="en-US" smtClean="0"/>
              <a:t>‹#›</a:t>
            </a:fld>
            <a:endParaRPr lang="en-US"/>
          </a:p>
        </p:txBody>
      </p:sp>
    </p:spTree>
    <p:extLst>
      <p:ext uri="{BB962C8B-B14F-4D97-AF65-F5344CB8AC3E}">
        <p14:creationId xmlns:p14="http://schemas.microsoft.com/office/powerpoint/2010/main" val="3651447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0078DF-B78C-438A-91A3-8F0E9FC465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6AD70C-EC4D-4F7A-B5B1-7A843FBCEAF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3C8167-D31D-45DB-91D8-820CCC01172F}"/>
              </a:ext>
            </a:extLst>
          </p:cNvPr>
          <p:cNvSpPr>
            <a:spLocks noGrp="1"/>
          </p:cNvSpPr>
          <p:nvPr>
            <p:ph type="dt" sz="half" idx="10"/>
          </p:nvPr>
        </p:nvSpPr>
        <p:spPr/>
        <p:txBody>
          <a:bodyPr/>
          <a:lstStyle/>
          <a:p>
            <a:fld id="{80101CE2-6870-40D7-82E2-76188E927731}" type="datetimeFigureOut">
              <a:rPr lang="en-US" smtClean="0"/>
              <a:t>3/6/2020</a:t>
            </a:fld>
            <a:endParaRPr lang="en-US"/>
          </a:p>
        </p:txBody>
      </p:sp>
      <p:sp>
        <p:nvSpPr>
          <p:cNvPr id="5" name="Footer Placeholder 4">
            <a:extLst>
              <a:ext uri="{FF2B5EF4-FFF2-40B4-BE49-F238E27FC236}">
                <a16:creationId xmlns:a16="http://schemas.microsoft.com/office/drawing/2014/main" id="{EC49AEB5-77A7-4C82-B5CB-AB9DDB5A10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6DF211-8844-482A-8F2D-C732B7E6C156}"/>
              </a:ext>
            </a:extLst>
          </p:cNvPr>
          <p:cNvSpPr>
            <a:spLocks noGrp="1"/>
          </p:cNvSpPr>
          <p:nvPr>
            <p:ph type="sldNum" sz="quarter" idx="12"/>
          </p:nvPr>
        </p:nvSpPr>
        <p:spPr/>
        <p:txBody>
          <a:bodyPr/>
          <a:lstStyle/>
          <a:p>
            <a:fld id="{A9596271-94C1-4847-A34B-2073ECA3FB93}" type="slidenum">
              <a:rPr lang="en-US" smtClean="0"/>
              <a:t>‹#›</a:t>
            </a:fld>
            <a:endParaRPr lang="en-US"/>
          </a:p>
        </p:txBody>
      </p:sp>
    </p:spTree>
    <p:extLst>
      <p:ext uri="{BB962C8B-B14F-4D97-AF65-F5344CB8AC3E}">
        <p14:creationId xmlns:p14="http://schemas.microsoft.com/office/powerpoint/2010/main" val="1002726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1E71C-3B74-43F5-AAF5-719E9E26DA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1694C9-B106-4264-9320-E08CB7A30A2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2CDCE4-FB84-4384-994B-187F5FAC9894}"/>
              </a:ext>
            </a:extLst>
          </p:cNvPr>
          <p:cNvSpPr>
            <a:spLocks noGrp="1"/>
          </p:cNvSpPr>
          <p:nvPr>
            <p:ph type="dt" sz="half" idx="10"/>
          </p:nvPr>
        </p:nvSpPr>
        <p:spPr/>
        <p:txBody>
          <a:bodyPr/>
          <a:lstStyle/>
          <a:p>
            <a:fld id="{80101CE2-6870-40D7-82E2-76188E927731}" type="datetimeFigureOut">
              <a:rPr lang="en-US" smtClean="0"/>
              <a:t>3/6/2020</a:t>
            </a:fld>
            <a:endParaRPr lang="en-US"/>
          </a:p>
        </p:txBody>
      </p:sp>
      <p:sp>
        <p:nvSpPr>
          <p:cNvPr id="5" name="Footer Placeholder 4">
            <a:extLst>
              <a:ext uri="{FF2B5EF4-FFF2-40B4-BE49-F238E27FC236}">
                <a16:creationId xmlns:a16="http://schemas.microsoft.com/office/drawing/2014/main" id="{0D06D3AA-56F6-4B4E-A767-BCD3EEB7D5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2EB0EF-2BB9-451D-A2EC-D85702F6CB01}"/>
              </a:ext>
            </a:extLst>
          </p:cNvPr>
          <p:cNvSpPr>
            <a:spLocks noGrp="1"/>
          </p:cNvSpPr>
          <p:nvPr>
            <p:ph type="sldNum" sz="quarter" idx="12"/>
          </p:nvPr>
        </p:nvSpPr>
        <p:spPr/>
        <p:txBody>
          <a:bodyPr/>
          <a:lstStyle/>
          <a:p>
            <a:fld id="{A9596271-94C1-4847-A34B-2073ECA3FB93}" type="slidenum">
              <a:rPr lang="en-US" smtClean="0"/>
              <a:t>‹#›</a:t>
            </a:fld>
            <a:endParaRPr lang="en-US"/>
          </a:p>
        </p:txBody>
      </p:sp>
    </p:spTree>
    <p:extLst>
      <p:ext uri="{BB962C8B-B14F-4D97-AF65-F5344CB8AC3E}">
        <p14:creationId xmlns:p14="http://schemas.microsoft.com/office/powerpoint/2010/main" val="958801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D2D58-8B5F-4DFB-982F-270D792AAF6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5BE5837-BA83-4636-A532-AB0FCFF69F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053101A-A67A-4062-B2F4-BE0A51212328}"/>
              </a:ext>
            </a:extLst>
          </p:cNvPr>
          <p:cNvSpPr>
            <a:spLocks noGrp="1"/>
          </p:cNvSpPr>
          <p:nvPr>
            <p:ph type="dt" sz="half" idx="10"/>
          </p:nvPr>
        </p:nvSpPr>
        <p:spPr/>
        <p:txBody>
          <a:bodyPr/>
          <a:lstStyle/>
          <a:p>
            <a:fld id="{80101CE2-6870-40D7-82E2-76188E927731}" type="datetimeFigureOut">
              <a:rPr lang="en-US" smtClean="0"/>
              <a:t>3/6/2020</a:t>
            </a:fld>
            <a:endParaRPr lang="en-US"/>
          </a:p>
        </p:txBody>
      </p:sp>
      <p:sp>
        <p:nvSpPr>
          <p:cNvPr id="5" name="Footer Placeholder 4">
            <a:extLst>
              <a:ext uri="{FF2B5EF4-FFF2-40B4-BE49-F238E27FC236}">
                <a16:creationId xmlns:a16="http://schemas.microsoft.com/office/drawing/2014/main" id="{3BBA5F73-AC72-4FD5-AC0C-0FD2E01E37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498529-E689-4948-99C7-58965D9F9C94}"/>
              </a:ext>
            </a:extLst>
          </p:cNvPr>
          <p:cNvSpPr>
            <a:spLocks noGrp="1"/>
          </p:cNvSpPr>
          <p:nvPr>
            <p:ph type="sldNum" sz="quarter" idx="12"/>
          </p:nvPr>
        </p:nvSpPr>
        <p:spPr/>
        <p:txBody>
          <a:bodyPr/>
          <a:lstStyle/>
          <a:p>
            <a:fld id="{A9596271-94C1-4847-A34B-2073ECA3FB93}" type="slidenum">
              <a:rPr lang="en-US" smtClean="0"/>
              <a:t>‹#›</a:t>
            </a:fld>
            <a:endParaRPr lang="en-US"/>
          </a:p>
        </p:txBody>
      </p:sp>
    </p:spTree>
    <p:extLst>
      <p:ext uri="{BB962C8B-B14F-4D97-AF65-F5344CB8AC3E}">
        <p14:creationId xmlns:p14="http://schemas.microsoft.com/office/powerpoint/2010/main" val="2341441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34ACA-9C41-4485-83D1-2D57B6276B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3DEA86-7EA3-4497-BE80-B121667417E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C5B9485-41D2-4D83-B490-A748DE7F647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0EDA543-1B37-4B72-A0FF-B90E0462AB65}"/>
              </a:ext>
            </a:extLst>
          </p:cNvPr>
          <p:cNvSpPr>
            <a:spLocks noGrp="1"/>
          </p:cNvSpPr>
          <p:nvPr>
            <p:ph type="dt" sz="half" idx="10"/>
          </p:nvPr>
        </p:nvSpPr>
        <p:spPr/>
        <p:txBody>
          <a:bodyPr/>
          <a:lstStyle/>
          <a:p>
            <a:fld id="{80101CE2-6870-40D7-82E2-76188E927731}" type="datetimeFigureOut">
              <a:rPr lang="en-US" smtClean="0"/>
              <a:t>3/6/2020</a:t>
            </a:fld>
            <a:endParaRPr lang="en-US"/>
          </a:p>
        </p:txBody>
      </p:sp>
      <p:sp>
        <p:nvSpPr>
          <p:cNvPr id="6" name="Footer Placeholder 5">
            <a:extLst>
              <a:ext uri="{FF2B5EF4-FFF2-40B4-BE49-F238E27FC236}">
                <a16:creationId xmlns:a16="http://schemas.microsoft.com/office/drawing/2014/main" id="{C75AC40F-BC7D-4728-B737-EF969B9282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E92DA3-FB12-4413-85A1-60F9DBE3C12A}"/>
              </a:ext>
            </a:extLst>
          </p:cNvPr>
          <p:cNvSpPr>
            <a:spLocks noGrp="1"/>
          </p:cNvSpPr>
          <p:nvPr>
            <p:ph type="sldNum" sz="quarter" idx="12"/>
          </p:nvPr>
        </p:nvSpPr>
        <p:spPr/>
        <p:txBody>
          <a:bodyPr/>
          <a:lstStyle/>
          <a:p>
            <a:fld id="{A9596271-94C1-4847-A34B-2073ECA3FB93}" type="slidenum">
              <a:rPr lang="en-US" smtClean="0"/>
              <a:t>‹#›</a:t>
            </a:fld>
            <a:endParaRPr lang="en-US"/>
          </a:p>
        </p:txBody>
      </p:sp>
    </p:spTree>
    <p:extLst>
      <p:ext uri="{BB962C8B-B14F-4D97-AF65-F5344CB8AC3E}">
        <p14:creationId xmlns:p14="http://schemas.microsoft.com/office/powerpoint/2010/main" val="1662789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9D18E-35CA-45C7-8FC2-79A9BA3A078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6CED6B7-17C8-4E53-B8C0-3CF8FDB587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FA04FF8-5920-46E4-A23E-9FC1E33EA19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97C57-A8F2-4917-A73E-93DF53B8CB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15CB011-B44B-4437-8D65-422BCA58AEA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9BC08D6-D7CA-4140-B920-85CFF7486C68}"/>
              </a:ext>
            </a:extLst>
          </p:cNvPr>
          <p:cNvSpPr>
            <a:spLocks noGrp="1"/>
          </p:cNvSpPr>
          <p:nvPr>
            <p:ph type="dt" sz="half" idx="10"/>
          </p:nvPr>
        </p:nvSpPr>
        <p:spPr/>
        <p:txBody>
          <a:bodyPr/>
          <a:lstStyle/>
          <a:p>
            <a:fld id="{80101CE2-6870-40D7-82E2-76188E927731}" type="datetimeFigureOut">
              <a:rPr lang="en-US" smtClean="0"/>
              <a:t>3/6/2020</a:t>
            </a:fld>
            <a:endParaRPr lang="en-US"/>
          </a:p>
        </p:txBody>
      </p:sp>
      <p:sp>
        <p:nvSpPr>
          <p:cNvPr id="8" name="Footer Placeholder 7">
            <a:extLst>
              <a:ext uri="{FF2B5EF4-FFF2-40B4-BE49-F238E27FC236}">
                <a16:creationId xmlns:a16="http://schemas.microsoft.com/office/drawing/2014/main" id="{FB4A0788-2BC3-48AB-A212-17E58C62E2C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E20DC20-7D1C-4C0D-A3D1-5EECB330E92C}"/>
              </a:ext>
            </a:extLst>
          </p:cNvPr>
          <p:cNvSpPr>
            <a:spLocks noGrp="1"/>
          </p:cNvSpPr>
          <p:nvPr>
            <p:ph type="sldNum" sz="quarter" idx="12"/>
          </p:nvPr>
        </p:nvSpPr>
        <p:spPr/>
        <p:txBody>
          <a:bodyPr/>
          <a:lstStyle/>
          <a:p>
            <a:fld id="{A9596271-94C1-4847-A34B-2073ECA3FB93}" type="slidenum">
              <a:rPr lang="en-US" smtClean="0"/>
              <a:t>‹#›</a:t>
            </a:fld>
            <a:endParaRPr lang="en-US"/>
          </a:p>
        </p:txBody>
      </p:sp>
    </p:spTree>
    <p:extLst>
      <p:ext uri="{BB962C8B-B14F-4D97-AF65-F5344CB8AC3E}">
        <p14:creationId xmlns:p14="http://schemas.microsoft.com/office/powerpoint/2010/main" val="2237346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E6021-A42A-4731-91F7-CDD8B9C78E4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F18A2FB-50EA-446B-8F04-AD122C2FCCF3}"/>
              </a:ext>
            </a:extLst>
          </p:cNvPr>
          <p:cNvSpPr>
            <a:spLocks noGrp="1"/>
          </p:cNvSpPr>
          <p:nvPr>
            <p:ph type="dt" sz="half" idx="10"/>
          </p:nvPr>
        </p:nvSpPr>
        <p:spPr/>
        <p:txBody>
          <a:bodyPr/>
          <a:lstStyle/>
          <a:p>
            <a:fld id="{80101CE2-6870-40D7-82E2-76188E927731}" type="datetimeFigureOut">
              <a:rPr lang="en-US" smtClean="0"/>
              <a:t>3/6/2020</a:t>
            </a:fld>
            <a:endParaRPr lang="en-US"/>
          </a:p>
        </p:txBody>
      </p:sp>
      <p:sp>
        <p:nvSpPr>
          <p:cNvPr id="4" name="Footer Placeholder 3">
            <a:extLst>
              <a:ext uri="{FF2B5EF4-FFF2-40B4-BE49-F238E27FC236}">
                <a16:creationId xmlns:a16="http://schemas.microsoft.com/office/drawing/2014/main" id="{8FC26416-9F4F-4417-A663-8870C387500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BB5F72F-E273-4FF6-8D92-3E86594FE6F4}"/>
              </a:ext>
            </a:extLst>
          </p:cNvPr>
          <p:cNvSpPr>
            <a:spLocks noGrp="1"/>
          </p:cNvSpPr>
          <p:nvPr>
            <p:ph type="sldNum" sz="quarter" idx="12"/>
          </p:nvPr>
        </p:nvSpPr>
        <p:spPr/>
        <p:txBody>
          <a:bodyPr/>
          <a:lstStyle/>
          <a:p>
            <a:fld id="{A9596271-94C1-4847-A34B-2073ECA3FB93}" type="slidenum">
              <a:rPr lang="en-US" smtClean="0"/>
              <a:t>‹#›</a:t>
            </a:fld>
            <a:endParaRPr lang="en-US"/>
          </a:p>
        </p:txBody>
      </p:sp>
    </p:spTree>
    <p:extLst>
      <p:ext uri="{BB962C8B-B14F-4D97-AF65-F5344CB8AC3E}">
        <p14:creationId xmlns:p14="http://schemas.microsoft.com/office/powerpoint/2010/main" val="1802761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4E3B4EE-46A1-4B73-9B4B-AF7BEB5010E0}"/>
              </a:ext>
            </a:extLst>
          </p:cNvPr>
          <p:cNvSpPr>
            <a:spLocks noGrp="1"/>
          </p:cNvSpPr>
          <p:nvPr>
            <p:ph type="dt" sz="half" idx="10"/>
          </p:nvPr>
        </p:nvSpPr>
        <p:spPr/>
        <p:txBody>
          <a:bodyPr/>
          <a:lstStyle/>
          <a:p>
            <a:fld id="{80101CE2-6870-40D7-82E2-76188E927731}" type="datetimeFigureOut">
              <a:rPr lang="en-US" smtClean="0"/>
              <a:t>3/6/2020</a:t>
            </a:fld>
            <a:endParaRPr lang="en-US"/>
          </a:p>
        </p:txBody>
      </p:sp>
      <p:sp>
        <p:nvSpPr>
          <p:cNvPr id="3" name="Footer Placeholder 2">
            <a:extLst>
              <a:ext uri="{FF2B5EF4-FFF2-40B4-BE49-F238E27FC236}">
                <a16:creationId xmlns:a16="http://schemas.microsoft.com/office/drawing/2014/main" id="{F6714688-9BC2-40AF-9412-4E35B390ABB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E03AA8F-7876-4F31-8748-8B74A812213D}"/>
              </a:ext>
            </a:extLst>
          </p:cNvPr>
          <p:cNvSpPr>
            <a:spLocks noGrp="1"/>
          </p:cNvSpPr>
          <p:nvPr>
            <p:ph type="sldNum" sz="quarter" idx="12"/>
          </p:nvPr>
        </p:nvSpPr>
        <p:spPr/>
        <p:txBody>
          <a:bodyPr/>
          <a:lstStyle/>
          <a:p>
            <a:fld id="{A9596271-94C1-4847-A34B-2073ECA3FB93}" type="slidenum">
              <a:rPr lang="en-US" smtClean="0"/>
              <a:t>‹#›</a:t>
            </a:fld>
            <a:endParaRPr lang="en-US"/>
          </a:p>
        </p:txBody>
      </p:sp>
    </p:spTree>
    <p:extLst>
      <p:ext uri="{BB962C8B-B14F-4D97-AF65-F5344CB8AC3E}">
        <p14:creationId xmlns:p14="http://schemas.microsoft.com/office/powerpoint/2010/main" val="1040441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EB34D-DF2B-45DE-9BB1-7191F0951E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08A9682-93A0-41BC-BE6C-884F04DD0D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B63EBA4-E584-473D-8467-21FB5310A1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BDBB64D-7315-4EC8-AFC6-E0FA7B518C47}"/>
              </a:ext>
            </a:extLst>
          </p:cNvPr>
          <p:cNvSpPr>
            <a:spLocks noGrp="1"/>
          </p:cNvSpPr>
          <p:nvPr>
            <p:ph type="dt" sz="half" idx="10"/>
          </p:nvPr>
        </p:nvSpPr>
        <p:spPr/>
        <p:txBody>
          <a:bodyPr/>
          <a:lstStyle/>
          <a:p>
            <a:fld id="{80101CE2-6870-40D7-82E2-76188E927731}" type="datetimeFigureOut">
              <a:rPr lang="en-US" smtClean="0"/>
              <a:t>3/6/2020</a:t>
            </a:fld>
            <a:endParaRPr lang="en-US"/>
          </a:p>
        </p:txBody>
      </p:sp>
      <p:sp>
        <p:nvSpPr>
          <p:cNvPr id="6" name="Footer Placeholder 5">
            <a:extLst>
              <a:ext uri="{FF2B5EF4-FFF2-40B4-BE49-F238E27FC236}">
                <a16:creationId xmlns:a16="http://schemas.microsoft.com/office/drawing/2014/main" id="{F2FBD19B-5A64-4322-8084-494E346657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D49AAB-3C68-4976-B655-A65D041330DC}"/>
              </a:ext>
            </a:extLst>
          </p:cNvPr>
          <p:cNvSpPr>
            <a:spLocks noGrp="1"/>
          </p:cNvSpPr>
          <p:nvPr>
            <p:ph type="sldNum" sz="quarter" idx="12"/>
          </p:nvPr>
        </p:nvSpPr>
        <p:spPr/>
        <p:txBody>
          <a:bodyPr/>
          <a:lstStyle/>
          <a:p>
            <a:fld id="{A9596271-94C1-4847-A34B-2073ECA3FB93}" type="slidenum">
              <a:rPr lang="en-US" smtClean="0"/>
              <a:t>‹#›</a:t>
            </a:fld>
            <a:endParaRPr lang="en-US"/>
          </a:p>
        </p:txBody>
      </p:sp>
    </p:spTree>
    <p:extLst>
      <p:ext uri="{BB962C8B-B14F-4D97-AF65-F5344CB8AC3E}">
        <p14:creationId xmlns:p14="http://schemas.microsoft.com/office/powerpoint/2010/main" val="710366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6F503-07C4-42BD-A06B-382CC83660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45A35C3-A752-4D48-94CC-83D8F74255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CC51886-430E-40CB-8795-DF066FBD8D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C8D387F-4509-487A-A4D6-B8D9F4180D1F}"/>
              </a:ext>
            </a:extLst>
          </p:cNvPr>
          <p:cNvSpPr>
            <a:spLocks noGrp="1"/>
          </p:cNvSpPr>
          <p:nvPr>
            <p:ph type="dt" sz="half" idx="10"/>
          </p:nvPr>
        </p:nvSpPr>
        <p:spPr/>
        <p:txBody>
          <a:bodyPr/>
          <a:lstStyle/>
          <a:p>
            <a:fld id="{80101CE2-6870-40D7-82E2-76188E927731}" type="datetimeFigureOut">
              <a:rPr lang="en-US" smtClean="0"/>
              <a:t>3/6/2020</a:t>
            </a:fld>
            <a:endParaRPr lang="en-US"/>
          </a:p>
        </p:txBody>
      </p:sp>
      <p:sp>
        <p:nvSpPr>
          <p:cNvPr id="6" name="Footer Placeholder 5">
            <a:extLst>
              <a:ext uri="{FF2B5EF4-FFF2-40B4-BE49-F238E27FC236}">
                <a16:creationId xmlns:a16="http://schemas.microsoft.com/office/drawing/2014/main" id="{FBC73873-7DE4-4008-82D3-78F6ED1E67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B3AD19-ED6E-48BD-83AB-EE05FFBB0D68}"/>
              </a:ext>
            </a:extLst>
          </p:cNvPr>
          <p:cNvSpPr>
            <a:spLocks noGrp="1"/>
          </p:cNvSpPr>
          <p:nvPr>
            <p:ph type="sldNum" sz="quarter" idx="12"/>
          </p:nvPr>
        </p:nvSpPr>
        <p:spPr/>
        <p:txBody>
          <a:bodyPr/>
          <a:lstStyle/>
          <a:p>
            <a:fld id="{A9596271-94C1-4847-A34B-2073ECA3FB93}" type="slidenum">
              <a:rPr lang="en-US" smtClean="0"/>
              <a:t>‹#›</a:t>
            </a:fld>
            <a:endParaRPr lang="en-US"/>
          </a:p>
        </p:txBody>
      </p:sp>
    </p:spTree>
    <p:extLst>
      <p:ext uri="{BB962C8B-B14F-4D97-AF65-F5344CB8AC3E}">
        <p14:creationId xmlns:p14="http://schemas.microsoft.com/office/powerpoint/2010/main" val="3813185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0834F1-CC6E-4AD8-ABCB-8A4046ADDD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5B343D-7DAE-420F-B6E9-D54E1FEF52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29CA72-9B86-4348-ACC6-3BA945107E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101CE2-6870-40D7-82E2-76188E927731}" type="datetimeFigureOut">
              <a:rPr lang="en-US" smtClean="0"/>
              <a:t>3/6/2020</a:t>
            </a:fld>
            <a:endParaRPr lang="en-US"/>
          </a:p>
        </p:txBody>
      </p:sp>
      <p:sp>
        <p:nvSpPr>
          <p:cNvPr id="5" name="Footer Placeholder 4">
            <a:extLst>
              <a:ext uri="{FF2B5EF4-FFF2-40B4-BE49-F238E27FC236}">
                <a16:creationId xmlns:a16="http://schemas.microsoft.com/office/drawing/2014/main" id="{F8AA7598-45FF-4666-B33E-A6378EEA12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6F4EA8-E8A3-4425-B0E0-FA73329FF9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596271-94C1-4847-A34B-2073ECA3FB93}" type="slidenum">
              <a:rPr lang="en-US" smtClean="0"/>
              <a:t>‹#›</a:t>
            </a:fld>
            <a:endParaRPr lang="en-US"/>
          </a:p>
        </p:txBody>
      </p:sp>
    </p:spTree>
    <p:extLst>
      <p:ext uri="{BB962C8B-B14F-4D97-AF65-F5344CB8AC3E}">
        <p14:creationId xmlns:p14="http://schemas.microsoft.com/office/powerpoint/2010/main" val="2138258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5C387-90DE-43EC-B771-A50AD4D9012F}"/>
              </a:ext>
            </a:extLst>
          </p:cNvPr>
          <p:cNvSpPr>
            <a:spLocks noGrp="1"/>
          </p:cNvSpPr>
          <p:nvPr>
            <p:ph type="ctrTitle"/>
          </p:nvPr>
        </p:nvSpPr>
        <p:spPr/>
        <p:txBody>
          <a:bodyPr/>
          <a:lstStyle/>
          <a:p>
            <a:r>
              <a:rPr lang="en-US" b="1" dirty="0"/>
              <a:t>CANVASSING THE VOTE</a:t>
            </a:r>
          </a:p>
        </p:txBody>
      </p:sp>
      <p:sp>
        <p:nvSpPr>
          <p:cNvPr id="3" name="Subtitle 2">
            <a:extLst>
              <a:ext uri="{FF2B5EF4-FFF2-40B4-BE49-F238E27FC236}">
                <a16:creationId xmlns:a16="http://schemas.microsoft.com/office/drawing/2014/main" id="{C23E8777-4028-4751-862B-280256FC2478}"/>
              </a:ext>
            </a:extLst>
          </p:cNvPr>
          <p:cNvSpPr>
            <a:spLocks noGrp="1"/>
          </p:cNvSpPr>
          <p:nvPr>
            <p:ph type="subTitle" idx="1"/>
          </p:nvPr>
        </p:nvSpPr>
        <p:spPr/>
        <p:txBody>
          <a:bodyPr/>
          <a:lstStyle/>
          <a:p>
            <a:r>
              <a:rPr lang="en-US" dirty="0"/>
              <a:t>2020 Statutory Town Webinar Series, Part IV</a:t>
            </a:r>
          </a:p>
          <a:p>
            <a:r>
              <a:rPr lang="en-US" dirty="0"/>
              <a:t>Colorado Municipal League</a:t>
            </a:r>
          </a:p>
          <a:p>
            <a:r>
              <a:rPr lang="en-US" dirty="0"/>
              <a:t>March 12, 2020</a:t>
            </a:r>
          </a:p>
        </p:txBody>
      </p:sp>
    </p:spTree>
    <p:extLst>
      <p:ext uri="{BB962C8B-B14F-4D97-AF65-F5344CB8AC3E}">
        <p14:creationId xmlns:p14="http://schemas.microsoft.com/office/powerpoint/2010/main" val="186474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C4CF4-ADA8-4E26-8662-942EBE65D074}"/>
              </a:ext>
            </a:extLst>
          </p:cNvPr>
          <p:cNvSpPr>
            <a:spLocks noGrp="1"/>
          </p:cNvSpPr>
          <p:nvPr>
            <p:ph type="title"/>
          </p:nvPr>
        </p:nvSpPr>
        <p:spPr/>
        <p:txBody>
          <a:bodyPr/>
          <a:lstStyle/>
          <a:p>
            <a:pPr algn="ctr"/>
            <a:r>
              <a:rPr lang="en-US" b="1" dirty="0"/>
              <a:t>AFTER THE POLLS HAVE CLOSED</a:t>
            </a:r>
          </a:p>
        </p:txBody>
      </p:sp>
      <p:sp>
        <p:nvSpPr>
          <p:cNvPr id="3" name="Content Placeholder 2">
            <a:extLst>
              <a:ext uri="{FF2B5EF4-FFF2-40B4-BE49-F238E27FC236}">
                <a16:creationId xmlns:a16="http://schemas.microsoft.com/office/drawing/2014/main" id="{6A413D52-E922-456D-9299-68E85F77A74F}"/>
              </a:ext>
            </a:extLst>
          </p:cNvPr>
          <p:cNvSpPr>
            <a:spLocks noGrp="1"/>
          </p:cNvSpPr>
          <p:nvPr>
            <p:ph idx="1"/>
          </p:nvPr>
        </p:nvSpPr>
        <p:spPr/>
        <p:txBody>
          <a:bodyPr>
            <a:normAutofit fontScale="92500" lnSpcReduction="10000"/>
          </a:bodyPr>
          <a:lstStyle/>
          <a:p>
            <a:r>
              <a:rPr lang="en-US" sz="2000" dirty="0">
                <a:latin typeface="Verdana" panose="020B0604030504040204" pitchFamily="34" charset="0"/>
                <a:ea typeface="Verdana" panose="020B0604030504040204" pitchFamily="34" charset="0"/>
              </a:rPr>
              <a:t>Election judges tally the votes and indicate the vote for all candidates and ballot items (using numbers) on a tally sheet.  The </a:t>
            </a:r>
            <a:r>
              <a:rPr lang="en-US" sz="2000" u="sng" dirty="0">
                <a:latin typeface="Verdana" panose="020B0604030504040204" pitchFamily="34" charset="0"/>
                <a:ea typeface="Verdana" panose="020B0604030504040204" pitchFamily="34" charset="0"/>
              </a:rPr>
              <a:t>tally sheet </a:t>
            </a:r>
            <a:r>
              <a:rPr lang="en-US" sz="2000" dirty="0">
                <a:latin typeface="Verdana" panose="020B0604030504040204" pitchFamily="34" charset="0"/>
                <a:ea typeface="Verdana" panose="020B0604030504040204" pitchFamily="34" charset="0"/>
              </a:rPr>
              <a:t>includes the following information:</a:t>
            </a:r>
          </a:p>
          <a:p>
            <a:pPr lvl="1"/>
            <a:r>
              <a:rPr lang="en-US" sz="2000" dirty="0">
                <a:latin typeface="Verdana" panose="020B0604030504040204" pitchFamily="34" charset="0"/>
                <a:ea typeface="Verdana" panose="020B0604030504040204" pitchFamily="34" charset="0"/>
              </a:rPr>
              <a:t>Number of ballots from ballot box (must match number of ballots distributed as listed in poll book</a:t>
            </a:r>
          </a:p>
          <a:p>
            <a:pPr lvl="1"/>
            <a:r>
              <a:rPr lang="en-US" sz="2000" dirty="0">
                <a:latin typeface="Verdana" panose="020B0604030504040204" pitchFamily="34" charset="0"/>
                <a:ea typeface="Verdana" panose="020B0604030504040204" pitchFamily="34" charset="0"/>
              </a:rPr>
              <a:t>Votes for each candidate and ballot item</a:t>
            </a:r>
          </a:p>
          <a:p>
            <a:pPr lvl="1"/>
            <a:r>
              <a:rPr lang="en-US" sz="2000" dirty="0">
                <a:latin typeface="Verdana" panose="020B0604030504040204" pitchFamily="34" charset="0"/>
                <a:ea typeface="Verdana" panose="020B0604030504040204" pitchFamily="34" charset="0"/>
              </a:rPr>
              <a:t>Place for judges’ initials</a:t>
            </a:r>
          </a:p>
          <a:p>
            <a:r>
              <a:rPr lang="en-US" sz="2000" dirty="0">
                <a:latin typeface="Verdana" panose="020B0604030504040204" pitchFamily="34" charset="0"/>
                <a:ea typeface="Verdana" panose="020B0604030504040204" pitchFamily="34" charset="0"/>
              </a:rPr>
              <a:t>Upon completing the count, a copy of the tally sheet, along with the counted ballots, shall be returned to the ballot box, sealed, and the seal initialed.</a:t>
            </a:r>
          </a:p>
          <a:p>
            <a:r>
              <a:rPr lang="en-US" sz="2200" dirty="0">
                <a:latin typeface="Verdana" panose="020B0604030504040204" pitchFamily="34" charset="0"/>
                <a:ea typeface="Verdana" panose="020B0604030504040204" pitchFamily="34" charset="0"/>
              </a:rPr>
              <a:t>Any ballots not counted, those for which votes cannot be determined or are overvotes and undervotes, shall be set aside.</a:t>
            </a:r>
          </a:p>
          <a:p>
            <a:r>
              <a:rPr lang="en-US" sz="2200" dirty="0">
                <a:latin typeface="Verdana" panose="020B0604030504040204" pitchFamily="34" charset="0"/>
                <a:ea typeface="Verdana" panose="020B0604030504040204" pitchFamily="34" charset="0"/>
              </a:rPr>
              <a:t>Election judges also create a judges’ certificate, which should be prepared prior to the election.  The judges’ certificate, written in words, provides information on the voter for each candidate and ballot item. </a:t>
            </a:r>
            <a:r>
              <a:rPr lang="en-US" sz="2400" dirty="0">
                <a:latin typeface="Verdana" panose="020B0604030504040204" pitchFamily="34" charset="0"/>
                <a:ea typeface="Verdana" panose="020B0604030504040204" pitchFamily="34" charset="0"/>
              </a:rPr>
              <a:t>The language used on the judges’ certificate can be found in </a:t>
            </a:r>
            <a:r>
              <a:rPr lang="en-US" sz="2400" b="1" dirty="0">
                <a:latin typeface="Verdana" panose="020B0604030504040204" pitchFamily="34" charset="0"/>
                <a:ea typeface="Verdana" panose="020B0604030504040204" pitchFamily="34" charset="0"/>
              </a:rPr>
              <a:t>31-10-613(1)</a:t>
            </a:r>
          </a:p>
          <a:p>
            <a:endParaRPr lang="en-US" sz="2200" dirty="0">
              <a:latin typeface="Verdana" panose="020B0604030504040204" pitchFamily="34" charset="0"/>
              <a:ea typeface="Verdana" panose="020B0604030504040204" pitchFamily="34" charset="0"/>
            </a:endParaRPr>
          </a:p>
          <a:p>
            <a:endParaRPr lang="en-US" dirty="0"/>
          </a:p>
        </p:txBody>
      </p:sp>
    </p:spTree>
    <p:extLst>
      <p:ext uri="{BB962C8B-B14F-4D97-AF65-F5344CB8AC3E}">
        <p14:creationId xmlns:p14="http://schemas.microsoft.com/office/powerpoint/2010/main" val="2811804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2DC5C-F9CB-4967-AB27-DB6EC33F53A8}"/>
              </a:ext>
            </a:extLst>
          </p:cNvPr>
          <p:cNvSpPr>
            <a:spLocks noGrp="1"/>
          </p:cNvSpPr>
          <p:nvPr>
            <p:ph type="title"/>
          </p:nvPr>
        </p:nvSpPr>
        <p:spPr/>
        <p:txBody>
          <a:bodyPr/>
          <a:lstStyle/>
          <a:p>
            <a:pPr algn="ctr"/>
            <a:r>
              <a:rPr lang="en-US" b="1" dirty="0"/>
              <a:t>AFTER THE POLLS HAVE CLOSED</a:t>
            </a:r>
            <a:endParaRPr lang="en-US" dirty="0"/>
          </a:p>
        </p:txBody>
      </p:sp>
      <p:sp>
        <p:nvSpPr>
          <p:cNvPr id="3" name="Content Placeholder 2">
            <a:extLst>
              <a:ext uri="{FF2B5EF4-FFF2-40B4-BE49-F238E27FC236}">
                <a16:creationId xmlns:a16="http://schemas.microsoft.com/office/drawing/2014/main" id="{593CF06E-67D4-494B-B4FB-603D05B03165}"/>
              </a:ext>
            </a:extLst>
          </p:cNvPr>
          <p:cNvSpPr>
            <a:spLocks noGrp="1"/>
          </p:cNvSpPr>
          <p:nvPr>
            <p:ph idx="1"/>
          </p:nvPr>
        </p:nvSpPr>
        <p:spPr/>
        <p:txBody>
          <a:bodyPr>
            <a:normAutofit fontScale="92500" lnSpcReduction="10000"/>
          </a:bodyPr>
          <a:lstStyle/>
          <a:p>
            <a:r>
              <a:rPr lang="en-US" dirty="0"/>
              <a:t>The judges shall prepare a third form containing the following information:</a:t>
            </a:r>
          </a:p>
          <a:p>
            <a:pPr lvl="1"/>
            <a:r>
              <a:rPr lang="en-US" dirty="0"/>
              <a:t>Number of ballots delivered to voters</a:t>
            </a:r>
          </a:p>
          <a:p>
            <a:pPr lvl="1"/>
            <a:r>
              <a:rPr lang="en-US" dirty="0"/>
              <a:t>Number of ballots voted</a:t>
            </a:r>
          </a:p>
          <a:p>
            <a:pPr lvl="1"/>
            <a:r>
              <a:rPr lang="en-US" dirty="0"/>
              <a:t>Number of spoiled ballots</a:t>
            </a:r>
          </a:p>
          <a:p>
            <a:pPr lvl="1"/>
            <a:r>
              <a:rPr lang="en-US" dirty="0"/>
              <a:t>Number of ballots not delivered to voters</a:t>
            </a:r>
          </a:p>
          <a:p>
            <a:r>
              <a:rPr lang="en-US" dirty="0"/>
              <a:t>The judges shall prepare a fourth, and final form, the abstract of votes containing the following information:</a:t>
            </a:r>
          </a:p>
          <a:p>
            <a:pPr lvl="1"/>
            <a:r>
              <a:rPr lang="en-US" dirty="0"/>
              <a:t>Names of offices</a:t>
            </a:r>
          </a:p>
          <a:p>
            <a:pPr lvl="1"/>
            <a:r>
              <a:rPr lang="en-US" dirty="0"/>
              <a:t>Names of candidates, ballot titles and submission clauses of all items</a:t>
            </a:r>
          </a:p>
          <a:p>
            <a:pPr lvl="1"/>
            <a:r>
              <a:rPr lang="en-US" dirty="0"/>
              <a:t>Number of votes counted for or against each candidate or measure</a:t>
            </a:r>
          </a:p>
          <a:p>
            <a:r>
              <a:rPr lang="en-US" dirty="0"/>
              <a:t>The abstract of votes shall be posted in a conspicuous place on the outside of the polling location</a:t>
            </a:r>
          </a:p>
          <a:p>
            <a:pPr lvl="1"/>
            <a:endParaRPr lang="en-US" dirty="0"/>
          </a:p>
        </p:txBody>
      </p:sp>
    </p:spTree>
    <p:extLst>
      <p:ext uri="{BB962C8B-B14F-4D97-AF65-F5344CB8AC3E}">
        <p14:creationId xmlns:p14="http://schemas.microsoft.com/office/powerpoint/2010/main" val="4241273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a:extLst>
              <a:ext uri="{FF2B5EF4-FFF2-40B4-BE49-F238E27FC236}">
                <a16:creationId xmlns:a16="http://schemas.microsoft.com/office/drawing/2014/main" id="{B40E9331-928A-442D-ABF3-558093215BEF}"/>
              </a:ext>
            </a:extLst>
          </p:cNvPr>
          <p:cNvSpPr>
            <a:spLocks noGrp="1"/>
          </p:cNvSpPr>
          <p:nvPr>
            <p:ph type="title"/>
          </p:nvPr>
        </p:nvSpPr>
        <p:spPr/>
        <p:txBody>
          <a:bodyPr/>
          <a:lstStyle/>
          <a:p>
            <a:pPr algn="ctr"/>
            <a:r>
              <a:rPr lang="en-US" altLang="en-US" b="1" dirty="0"/>
              <a:t>CANVASS</a:t>
            </a:r>
          </a:p>
        </p:txBody>
      </p:sp>
      <p:sp>
        <p:nvSpPr>
          <p:cNvPr id="64515" name="Content Placeholder 2">
            <a:extLst>
              <a:ext uri="{FF2B5EF4-FFF2-40B4-BE49-F238E27FC236}">
                <a16:creationId xmlns:a16="http://schemas.microsoft.com/office/drawing/2014/main" id="{0BFC7CA8-E77D-42AF-B1D3-8878779BA118}"/>
              </a:ext>
            </a:extLst>
          </p:cNvPr>
          <p:cNvSpPr>
            <a:spLocks noGrp="1"/>
          </p:cNvSpPr>
          <p:nvPr>
            <p:ph idx="1"/>
          </p:nvPr>
        </p:nvSpPr>
        <p:spPr/>
        <p:txBody>
          <a:bodyPr>
            <a:normAutofit/>
          </a:bodyPr>
          <a:lstStyle/>
          <a:p>
            <a:r>
              <a:rPr lang="en-US" altLang="en-US" sz="2400" dirty="0"/>
              <a:t>Canvass:  “to examine carefully; scrutinize, to make a thorough examination” (sometimes called ‘survey’)</a:t>
            </a:r>
          </a:p>
          <a:p>
            <a:r>
              <a:rPr lang="en-US" altLang="en-US" sz="2400" dirty="0"/>
              <a:t>The purpose of the canvass is to review the election results, as determined by the election judges, and to verify those results</a:t>
            </a:r>
          </a:p>
          <a:p>
            <a:r>
              <a:rPr lang="en-US" altLang="en-US" sz="2400" dirty="0"/>
              <a:t>The canvass is NOT a recount.</a:t>
            </a:r>
          </a:p>
          <a:p>
            <a:r>
              <a:rPr lang="en-US" altLang="en-US" sz="2400" dirty="0"/>
              <a:t>Canvass is conducted by clerk and mayor; if there is no mayor or the mayor was a candidate for election, clerk shall appoint:</a:t>
            </a:r>
          </a:p>
          <a:p>
            <a:pPr lvl="1"/>
            <a:r>
              <a:rPr lang="en-US" altLang="en-US" sz="2000" dirty="0"/>
              <a:t>Municipal judge; or </a:t>
            </a:r>
          </a:p>
          <a:p>
            <a:pPr lvl="1"/>
            <a:r>
              <a:rPr lang="en-US" altLang="en-US" sz="2000" dirty="0"/>
              <a:t>Member of the election commission or</a:t>
            </a:r>
          </a:p>
          <a:p>
            <a:pPr lvl="1"/>
            <a:r>
              <a:rPr lang="en-US" altLang="en-US" sz="2000" dirty="0"/>
              <a:t>Person who is qualified to be an election judge and did not serve as one in the election  </a:t>
            </a:r>
            <a:r>
              <a:rPr lang="en-US" altLang="en-US" sz="2000" b="1" dirty="0"/>
              <a:t>CRS 31-10-1201</a:t>
            </a:r>
          </a:p>
          <a:p>
            <a:pPr lvl="1"/>
            <a:endParaRPr lang="en-US" altLang="en-US" sz="2000" b="1" dirty="0"/>
          </a:p>
          <a:p>
            <a:pPr lvl="1"/>
            <a:endParaRPr lang="en-US" altLang="en-US" sz="1600" dirty="0"/>
          </a:p>
          <a:p>
            <a:pPr lvl="1"/>
            <a:endParaRPr lang="en-US" altLang="en-US" dirty="0"/>
          </a:p>
        </p:txBody>
      </p:sp>
    </p:spTree>
    <p:extLst>
      <p:ext uri="{BB962C8B-B14F-4D97-AF65-F5344CB8AC3E}">
        <p14:creationId xmlns:p14="http://schemas.microsoft.com/office/powerpoint/2010/main" val="2144581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4436E-BB71-478C-8F30-7A882E6DF964}"/>
              </a:ext>
            </a:extLst>
          </p:cNvPr>
          <p:cNvSpPr>
            <a:spLocks noGrp="1"/>
          </p:cNvSpPr>
          <p:nvPr>
            <p:ph type="title"/>
          </p:nvPr>
        </p:nvSpPr>
        <p:spPr/>
        <p:txBody>
          <a:bodyPr/>
          <a:lstStyle/>
          <a:p>
            <a:pPr algn="ctr"/>
            <a:r>
              <a:rPr lang="en-US" b="1" dirty="0"/>
              <a:t>CANVASS (</a:t>
            </a:r>
            <a:r>
              <a:rPr lang="en-US" b="1" dirty="0" err="1"/>
              <a:t>cont</a:t>
            </a:r>
            <a:r>
              <a:rPr lang="en-US" b="1" dirty="0"/>
              <a:t>)</a:t>
            </a:r>
          </a:p>
        </p:txBody>
      </p:sp>
      <p:sp>
        <p:nvSpPr>
          <p:cNvPr id="3" name="Content Placeholder 2">
            <a:extLst>
              <a:ext uri="{FF2B5EF4-FFF2-40B4-BE49-F238E27FC236}">
                <a16:creationId xmlns:a16="http://schemas.microsoft.com/office/drawing/2014/main" id="{C3A46632-86B6-40F4-82EB-F5BFE763F85D}"/>
              </a:ext>
            </a:extLst>
          </p:cNvPr>
          <p:cNvSpPr>
            <a:spLocks noGrp="1"/>
          </p:cNvSpPr>
          <p:nvPr>
            <p:ph idx="1"/>
          </p:nvPr>
        </p:nvSpPr>
        <p:spPr/>
        <p:txBody>
          <a:bodyPr>
            <a:normAutofit fontScale="92500" lnSpcReduction="10000"/>
          </a:bodyPr>
          <a:lstStyle/>
          <a:p>
            <a:r>
              <a:rPr lang="en-US" altLang="en-US" dirty="0"/>
              <a:t>Canvass can be completed as early as election night, depending on circumstances shown below, and must be completed no later than 10 days after the election</a:t>
            </a:r>
          </a:p>
          <a:p>
            <a:pPr lvl="1"/>
            <a:r>
              <a:rPr lang="en-US" dirty="0"/>
              <a:t>If ballots have been sent to UOCAVA-covered voters, the canvass cannot be completed until all possible ballots have been received (no later than 8 days after the election)</a:t>
            </a:r>
          </a:p>
          <a:p>
            <a:pPr lvl="1"/>
            <a:r>
              <a:rPr lang="en-US" dirty="0"/>
              <a:t>If conducting a mail ballot election, the canvass cannot be completed until all discrepant signatures on the return envelopes have been ‘cured’ (no later than 8 days after the election)</a:t>
            </a:r>
          </a:p>
          <a:p>
            <a:r>
              <a:rPr lang="en-US" dirty="0"/>
              <a:t>Election results are considered to be ‘unofficial’ until after the canvass has been completed.</a:t>
            </a:r>
          </a:p>
          <a:p>
            <a:r>
              <a:rPr lang="en-US" dirty="0"/>
              <a:t>Elected candidates should not be sworn in until after the canvass has been completed.</a:t>
            </a:r>
          </a:p>
          <a:p>
            <a:pPr lvl="1"/>
            <a:endParaRPr lang="en-US" dirty="0"/>
          </a:p>
          <a:p>
            <a:pPr marL="457200" lvl="1" indent="0">
              <a:buNone/>
            </a:pPr>
            <a:endParaRPr lang="en-US" dirty="0"/>
          </a:p>
        </p:txBody>
      </p:sp>
    </p:spTree>
    <p:extLst>
      <p:ext uri="{BB962C8B-B14F-4D97-AF65-F5344CB8AC3E}">
        <p14:creationId xmlns:p14="http://schemas.microsoft.com/office/powerpoint/2010/main" val="1591214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0AE11-9984-4CC5-9335-664930BB0CC2}"/>
              </a:ext>
            </a:extLst>
          </p:cNvPr>
          <p:cNvSpPr>
            <a:spLocks noGrp="1"/>
          </p:cNvSpPr>
          <p:nvPr>
            <p:ph type="title"/>
          </p:nvPr>
        </p:nvSpPr>
        <p:spPr/>
        <p:txBody>
          <a:bodyPr/>
          <a:lstStyle/>
          <a:p>
            <a:pPr algn="ctr"/>
            <a:r>
              <a:rPr lang="en-US" b="1" dirty="0"/>
              <a:t>CANVASS (</a:t>
            </a:r>
            <a:r>
              <a:rPr lang="en-US" b="1" dirty="0" err="1"/>
              <a:t>cont</a:t>
            </a:r>
            <a:r>
              <a:rPr lang="en-US" b="1" dirty="0"/>
              <a:t>)</a:t>
            </a:r>
          </a:p>
        </p:txBody>
      </p:sp>
      <p:sp>
        <p:nvSpPr>
          <p:cNvPr id="3" name="Content Placeholder 2">
            <a:extLst>
              <a:ext uri="{FF2B5EF4-FFF2-40B4-BE49-F238E27FC236}">
                <a16:creationId xmlns:a16="http://schemas.microsoft.com/office/drawing/2014/main" id="{B46ED8BC-BCF7-4670-97EB-19AC8D222487}"/>
              </a:ext>
            </a:extLst>
          </p:cNvPr>
          <p:cNvSpPr>
            <a:spLocks noGrp="1"/>
          </p:cNvSpPr>
          <p:nvPr>
            <p:ph idx="1"/>
          </p:nvPr>
        </p:nvSpPr>
        <p:spPr/>
        <p:txBody>
          <a:bodyPr/>
          <a:lstStyle/>
          <a:p>
            <a:r>
              <a:rPr lang="en-US" dirty="0"/>
              <a:t>Things to look for when conducting the canvass:</a:t>
            </a:r>
          </a:p>
          <a:p>
            <a:pPr lvl="1"/>
            <a:r>
              <a:rPr lang="en-US" dirty="0"/>
              <a:t>Returns include all information required by law (substantial compliance is the standard)</a:t>
            </a:r>
          </a:p>
          <a:p>
            <a:pPr lvl="1"/>
            <a:r>
              <a:rPr lang="en-US" dirty="0"/>
              <a:t>Omissions or clerical mistakes – These shall be corrected by the judges of election </a:t>
            </a:r>
            <a:r>
              <a:rPr lang="en-US" b="1" dirty="0"/>
              <a:t>31-10-1203</a:t>
            </a:r>
          </a:p>
          <a:p>
            <a:pPr lvl="1"/>
            <a:r>
              <a:rPr lang="en-US" dirty="0"/>
              <a:t>Tie votes – At the time of the canvass, tie votes are broken by lot when an equal number of votes for the same office have been received for the same office and there aren’t enough offices remaining for all such candidates. Reasonable notice shall be given of the time when the tie will be broken.</a:t>
            </a:r>
          </a:p>
          <a:p>
            <a:pPr lvl="1"/>
            <a:r>
              <a:rPr lang="en-US" dirty="0"/>
              <a:t>The need for a recount is determined at the time the canvass is performed and not before.</a:t>
            </a:r>
          </a:p>
          <a:p>
            <a:pPr lvl="1"/>
            <a:endParaRPr lang="en-US" dirty="0"/>
          </a:p>
        </p:txBody>
      </p:sp>
    </p:spTree>
    <p:extLst>
      <p:ext uri="{BB962C8B-B14F-4D97-AF65-F5344CB8AC3E}">
        <p14:creationId xmlns:p14="http://schemas.microsoft.com/office/powerpoint/2010/main" val="1796779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EA1CE-8E20-4CD6-9FBE-608463EDB51B}"/>
              </a:ext>
            </a:extLst>
          </p:cNvPr>
          <p:cNvSpPr>
            <a:spLocks noGrp="1"/>
          </p:cNvSpPr>
          <p:nvPr>
            <p:ph type="title"/>
          </p:nvPr>
        </p:nvSpPr>
        <p:spPr/>
        <p:txBody>
          <a:bodyPr/>
          <a:lstStyle/>
          <a:p>
            <a:pPr algn="ctr"/>
            <a:r>
              <a:rPr lang="en-US" b="1" dirty="0"/>
              <a:t>CERTIFICATE OF ELECTION</a:t>
            </a:r>
          </a:p>
        </p:txBody>
      </p:sp>
      <p:sp>
        <p:nvSpPr>
          <p:cNvPr id="3" name="Content Placeholder 2">
            <a:extLst>
              <a:ext uri="{FF2B5EF4-FFF2-40B4-BE49-F238E27FC236}">
                <a16:creationId xmlns:a16="http://schemas.microsoft.com/office/drawing/2014/main" id="{B509CDD4-FF3F-4705-B128-943D3FBF3382}"/>
              </a:ext>
            </a:extLst>
          </p:cNvPr>
          <p:cNvSpPr>
            <a:spLocks noGrp="1"/>
          </p:cNvSpPr>
          <p:nvPr>
            <p:ph idx="1"/>
          </p:nvPr>
        </p:nvSpPr>
        <p:spPr/>
        <p:txBody>
          <a:bodyPr>
            <a:normAutofit fontScale="92500" lnSpcReduction="10000"/>
          </a:bodyPr>
          <a:lstStyle/>
          <a:p>
            <a:r>
              <a:rPr lang="en-US" dirty="0"/>
              <a:t>Once the canvass has been completed, clerk shall prepare a Certificate of Election, from the abstract of votes, that includes the following:</a:t>
            </a:r>
          </a:p>
          <a:p>
            <a:pPr lvl="1"/>
            <a:r>
              <a:rPr lang="en-US" dirty="0"/>
              <a:t>Names of candidates</a:t>
            </a:r>
          </a:p>
          <a:p>
            <a:pPr lvl="1"/>
            <a:r>
              <a:rPr lang="en-US" dirty="0"/>
              <a:t>Total votes cast for each  candidate (absentee ballot votes can be in a separate column from those cast on election day)</a:t>
            </a:r>
          </a:p>
          <a:p>
            <a:pPr lvl="1"/>
            <a:r>
              <a:rPr lang="en-US" dirty="0"/>
              <a:t>Signature of clerk and person who assisted clerk in the canvass</a:t>
            </a:r>
          </a:p>
          <a:p>
            <a:r>
              <a:rPr lang="en-US" dirty="0"/>
              <a:t>Certificate of election is:</a:t>
            </a:r>
          </a:p>
          <a:p>
            <a:pPr lvl="1"/>
            <a:r>
              <a:rPr lang="en-US" dirty="0"/>
              <a:t>Filed in municipal clerk’s office</a:t>
            </a:r>
          </a:p>
          <a:p>
            <a:pPr lvl="1"/>
            <a:r>
              <a:rPr lang="en-US" dirty="0"/>
              <a:t>Published in a newspaper of general circulation within the municipality (or posted if no such newspaper exists)</a:t>
            </a:r>
          </a:p>
          <a:p>
            <a:pPr lvl="1"/>
            <a:r>
              <a:rPr lang="en-US" dirty="0"/>
              <a:t>Filed with the division of local government in the CO Dept. of Local Affairs </a:t>
            </a:r>
            <a:r>
              <a:rPr lang="en-US" b="1" dirty="0"/>
              <a:t>31-10-1205</a:t>
            </a:r>
          </a:p>
        </p:txBody>
      </p:sp>
    </p:spTree>
    <p:extLst>
      <p:ext uri="{BB962C8B-B14F-4D97-AF65-F5344CB8AC3E}">
        <p14:creationId xmlns:p14="http://schemas.microsoft.com/office/powerpoint/2010/main" val="2400196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a:extLst>
              <a:ext uri="{FF2B5EF4-FFF2-40B4-BE49-F238E27FC236}">
                <a16:creationId xmlns:a16="http://schemas.microsoft.com/office/drawing/2014/main" id="{DDFA2138-14DB-4034-9699-8E260561CC47}"/>
              </a:ext>
            </a:extLst>
          </p:cNvPr>
          <p:cNvSpPr>
            <a:spLocks noGrp="1"/>
          </p:cNvSpPr>
          <p:nvPr>
            <p:ph type="title"/>
          </p:nvPr>
        </p:nvSpPr>
        <p:spPr/>
        <p:txBody>
          <a:bodyPr/>
          <a:lstStyle/>
          <a:p>
            <a:pPr algn="ctr"/>
            <a:r>
              <a:rPr lang="en-US" altLang="en-US" b="1" dirty="0"/>
              <a:t>OVERLAPPING 4-YEAR TERMS OF OFFICE</a:t>
            </a:r>
          </a:p>
        </p:txBody>
      </p:sp>
      <p:sp>
        <p:nvSpPr>
          <p:cNvPr id="66563" name="Content Placeholder 2">
            <a:extLst>
              <a:ext uri="{FF2B5EF4-FFF2-40B4-BE49-F238E27FC236}">
                <a16:creationId xmlns:a16="http://schemas.microsoft.com/office/drawing/2014/main" id="{73FBCE30-E74B-4CD8-A03E-2BDC519E28C1}"/>
              </a:ext>
            </a:extLst>
          </p:cNvPr>
          <p:cNvSpPr>
            <a:spLocks noGrp="1"/>
          </p:cNvSpPr>
          <p:nvPr>
            <p:ph idx="1"/>
          </p:nvPr>
        </p:nvSpPr>
        <p:spPr/>
        <p:txBody>
          <a:bodyPr/>
          <a:lstStyle/>
          <a:p>
            <a:r>
              <a:rPr lang="en-US" altLang="en-US" dirty="0"/>
              <a:t>If the election included 4-year overlapping terms and one of the candidates was being chosen to fill a vacancy that would not normally be filled at the election:</a:t>
            </a:r>
          </a:p>
          <a:p>
            <a:pPr lvl="1"/>
            <a:r>
              <a:rPr lang="en-US" altLang="en-US" dirty="0"/>
              <a:t>The 4-year terms shall go to the candidates receiving the highest number of votes  </a:t>
            </a:r>
            <a:r>
              <a:rPr lang="en-US" altLang="en-US" b="1" dirty="0"/>
              <a:t>CRS 31-10-1205(1.5)</a:t>
            </a:r>
          </a:p>
        </p:txBody>
      </p:sp>
    </p:spTree>
    <p:extLst>
      <p:ext uri="{BB962C8B-B14F-4D97-AF65-F5344CB8AC3E}">
        <p14:creationId xmlns:p14="http://schemas.microsoft.com/office/powerpoint/2010/main" val="2440325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54F4B-1D17-4DEB-A6D1-B0DD5A7FCD3E}"/>
              </a:ext>
            </a:extLst>
          </p:cNvPr>
          <p:cNvSpPr>
            <a:spLocks noGrp="1"/>
          </p:cNvSpPr>
          <p:nvPr>
            <p:ph type="title"/>
          </p:nvPr>
        </p:nvSpPr>
        <p:spPr/>
        <p:txBody>
          <a:bodyPr/>
          <a:lstStyle/>
          <a:p>
            <a:pPr algn="ctr"/>
            <a:r>
              <a:rPr lang="en-US" b="1" dirty="0"/>
              <a:t>RECURRING ELECTION ISSUES</a:t>
            </a:r>
          </a:p>
        </p:txBody>
      </p:sp>
      <p:sp>
        <p:nvSpPr>
          <p:cNvPr id="3" name="Content Placeholder 2">
            <a:extLst>
              <a:ext uri="{FF2B5EF4-FFF2-40B4-BE49-F238E27FC236}">
                <a16:creationId xmlns:a16="http://schemas.microsoft.com/office/drawing/2014/main" id="{C88A633C-5909-4918-A8BC-2EF781562476}"/>
              </a:ext>
            </a:extLst>
          </p:cNvPr>
          <p:cNvSpPr>
            <a:spLocks noGrp="1"/>
          </p:cNvSpPr>
          <p:nvPr>
            <p:ph idx="1"/>
          </p:nvPr>
        </p:nvSpPr>
        <p:spPr/>
        <p:txBody>
          <a:bodyPr>
            <a:normAutofit fontScale="92500" lnSpcReduction="10000"/>
          </a:bodyPr>
          <a:lstStyle/>
          <a:p>
            <a:r>
              <a:rPr lang="en-US" dirty="0"/>
              <a:t>Criteria for including/excluding signatures on nomination petitions</a:t>
            </a:r>
          </a:p>
          <a:p>
            <a:r>
              <a:rPr lang="en-US" dirty="0"/>
              <a:t>Election provisions in code at odds with state statute</a:t>
            </a:r>
          </a:p>
          <a:p>
            <a:r>
              <a:rPr lang="en-US" dirty="0"/>
              <a:t>Pre-mature concerns about cancelling the election</a:t>
            </a:r>
          </a:p>
          <a:p>
            <a:r>
              <a:rPr lang="en-US"/>
              <a:t>Handling write-in candidates</a:t>
            </a:r>
            <a:endParaRPr lang="en-US" dirty="0"/>
          </a:p>
          <a:p>
            <a:r>
              <a:rPr lang="en-US" dirty="0"/>
              <a:t>Cancelling an election when both full and shortened terms are on the same ballot</a:t>
            </a:r>
          </a:p>
          <a:p>
            <a:r>
              <a:rPr lang="en-US" dirty="0"/>
              <a:t>Difference between term of office and person who is in office</a:t>
            </a:r>
          </a:p>
          <a:p>
            <a:r>
              <a:rPr lang="en-US" dirty="0"/>
              <a:t>Poor record keeping regarding the filling of vacancies, who is eligible to run, and term limits</a:t>
            </a:r>
          </a:p>
          <a:p>
            <a:r>
              <a:rPr lang="en-US" dirty="0"/>
              <a:t>Unfamiliarity with election code provisions; reliance on others</a:t>
            </a:r>
          </a:p>
        </p:txBody>
      </p:sp>
    </p:spTree>
    <p:extLst>
      <p:ext uri="{BB962C8B-B14F-4D97-AF65-F5344CB8AC3E}">
        <p14:creationId xmlns:p14="http://schemas.microsoft.com/office/powerpoint/2010/main" val="40924719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TotalTime>
  <Words>898</Words>
  <Application>Microsoft Office PowerPoint</Application>
  <PresentationFormat>Widescreen</PresentationFormat>
  <Paragraphs>65</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Verdana</vt:lpstr>
      <vt:lpstr>Office Theme</vt:lpstr>
      <vt:lpstr>CANVASSING THE VOTE</vt:lpstr>
      <vt:lpstr>AFTER THE POLLS HAVE CLOSED</vt:lpstr>
      <vt:lpstr>AFTER THE POLLS HAVE CLOSED</vt:lpstr>
      <vt:lpstr>CANVASS</vt:lpstr>
      <vt:lpstr>CANVASS (cont)</vt:lpstr>
      <vt:lpstr>CANVASS (cont)</vt:lpstr>
      <vt:lpstr>CERTIFICATE OF ELECTION</vt:lpstr>
      <vt:lpstr>OVERLAPPING 4-YEAR TERMS OF OFFICE</vt:lpstr>
      <vt:lpstr>RECURRING ELECTION ISSUES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 Goldman</dc:creator>
  <cp:lastModifiedBy>Karen Goldman</cp:lastModifiedBy>
  <cp:revision>31</cp:revision>
  <dcterms:created xsi:type="dcterms:W3CDTF">2018-03-07T18:05:35Z</dcterms:created>
  <dcterms:modified xsi:type="dcterms:W3CDTF">2020-03-06T15:53:24Z</dcterms:modified>
</cp:coreProperties>
</file>